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19"/>
  </p:notesMasterIdLst>
  <p:sldIdLst>
    <p:sldId id="256" r:id="rId2"/>
    <p:sldId id="277" r:id="rId3"/>
    <p:sldId id="278" r:id="rId4"/>
    <p:sldId id="279" r:id="rId5"/>
    <p:sldId id="280" r:id="rId6"/>
    <p:sldId id="281" r:id="rId7"/>
    <p:sldId id="282" r:id="rId8"/>
    <p:sldId id="283" r:id="rId9"/>
    <p:sldId id="284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76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22D4C479-99D8-4863-93C8-4E48005776C9}">
          <p14:sldIdLst>
            <p14:sldId id="256"/>
          </p14:sldIdLst>
        </p14:section>
        <p14:section name="Credits" id="{8452CC7E-45CF-46B2-8E5D-7ED8AA9A2053}">
          <p14:sldIdLst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87"/>
            <p14:sldId id="288"/>
            <p14:sldId id="289"/>
            <p14:sldId id="290"/>
            <p14:sldId id="291"/>
            <p14:sldId id="292"/>
            <p14:sldId id="2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4914" autoAdjust="0"/>
  </p:normalViewPr>
  <p:slideViewPr>
    <p:cSldViewPr>
      <p:cViewPr>
        <p:scale>
          <a:sx n="150" d="100"/>
          <a:sy n="150" d="100"/>
        </p:scale>
        <p:origin x="-504" y="4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D356C4-44BF-4690-BB81-98AB0A2496BB}" type="datetimeFigureOut">
              <a:rPr lang="en-US" smtClean="0"/>
              <a:t>10/11/2012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EF881-EE0D-4A15-8584-0F9CFC07A4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4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Hello</a:t>
            </a:r>
          </a:p>
          <a:p>
            <a:r>
              <a:rPr lang="en-US" dirty="0" smtClean="0"/>
              <a:t>Name</a:t>
            </a:r>
          </a:p>
          <a:p>
            <a:r>
              <a:rPr lang="en-US" dirty="0" smtClean="0"/>
              <a:t>Introduce self</a:t>
            </a:r>
          </a:p>
          <a:p>
            <a:r>
              <a:rPr lang="en-US" dirty="0" smtClean="0"/>
              <a:t>Here</a:t>
            </a:r>
            <a:r>
              <a:rPr lang="en-US" baseline="0" dirty="0" smtClean="0"/>
              <a:t> to talk about ogr2osm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170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EF881-EE0D-4A15-8584-0F9CFC07A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991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51DEABC-D766-4322-8E78-B830FAE35C72}" type="datetime4">
              <a:rPr lang="en-US" smtClean="0"/>
              <a:pPr/>
              <a:t>October 11, 2012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31F9E-604E-4343-9F29-EF72E8231CAD}" type="datetime4">
              <a:rPr lang="en-US" smtClean="0"/>
              <a:pPr/>
              <a:t>October 11,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4686302"/>
            <a:ext cx="2209800" cy="273844"/>
          </a:xfrm>
        </p:spPr>
        <p:txBody>
          <a:bodyPr/>
          <a:lstStyle/>
          <a:p>
            <a:fld id="{34A8E1CE-37F8-4102-8DF9-852A0A51F293}" type="datetime4">
              <a:rPr lang="en-US" smtClean="0"/>
              <a:pPr/>
              <a:t>October 11,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4686156"/>
            <a:ext cx="5573483" cy="273844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33F43-3E86-47E4-BFBB-2476D384E1C6}" type="datetime4">
              <a:rPr lang="en-US" smtClean="0"/>
              <a:pPr/>
              <a:t>October 11, 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1254919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63BA-01FC-4367-B6F3-ABB2645D55F1}" type="datetime4">
              <a:rPr lang="en-US" smtClean="0"/>
              <a:pPr/>
              <a:t>October 11, 2012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9B19C71-EC74-44AF-B27E-FC7DC3C3A61D}" type="datetime4">
              <a:rPr lang="en-US" smtClean="0"/>
              <a:pPr/>
              <a:t>October 11, 2012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0478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6A5CDA29-3CBE-48EA-92AE-A996835462BA}" type="datetime4">
              <a:rPr lang="en-US" smtClean="0"/>
              <a:pPr/>
              <a:t>October 11, 2012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EC054-3869-4501-B163-1BBFDE8DCE04}" type="datetime4">
              <a:rPr lang="en-US" smtClean="0"/>
              <a:pPr/>
              <a:t>October 11, 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3D831-56C1-49CF-8EF7-8B9A98402BCD}" type="datetime4">
              <a:rPr lang="en-US" smtClean="0"/>
              <a:pPr/>
              <a:t>October 11, 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D5615-7F4F-4584-84D5-CC95918C321F}" type="datetime4">
              <a:rPr lang="en-US" smtClean="0"/>
              <a:pPr/>
              <a:t>October 11, 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fld id="{76EEA923-9BEE-48CE-9F28-5B525F399BAD}" type="datetime4">
              <a:rPr lang="en-US" smtClean="0"/>
              <a:pPr/>
              <a:t>October 11, 2012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800"/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 smtClean="0"/>
              <a:t>Click to edit Master text styles</a:t>
            </a:r>
          </a:p>
          <a:p>
            <a:pPr lvl="1" eaLnBrk="1" latinLnBrk="0" hangingPunct="1"/>
            <a:r>
              <a:rPr kumimoji="0" lang="en-US" dirty="0" smtClean="0"/>
              <a:t>Second level</a:t>
            </a:r>
          </a:p>
          <a:p>
            <a:pPr lvl="2" eaLnBrk="1" latinLnBrk="0" hangingPunct="1"/>
            <a:r>
              <a:rPr kumimoji="0" lang="en-US" dirty="0" smtClean="0"/>
              <a:t>Third level</a:t>
            </a:r>
          </a:p>
          <a:p>
            <a:pPr lvl="3" eaLnBrk="1" latinLnBrk="0" hangingPunct="1"/>
            <a:r>
              <a:rPr kumimoji="0" lang="en-US" dirty="0" smtClean="0"/>
              <a:t>Fourth level</a:t>
            </a:r>
          </a:p>
          <a:p>
            <a:pPr lvl="4" eaLnBrk="1" latinLnBrk="0" hangingPunct="1"/>
            <a:r>
              <a:rPr kumimoji="0" lang="en-US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October 11, 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Time lapse photomapping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Taking photos while driving, safely</a:t>
            </a:r>
          </a:p>
          <a:p>
            <a:r>
              <a:rPr lang="en-US" sz="900" dirty="0" smtClean="0"/>
              <a:t>SOTM-US </a:t>
            </a:r>
            <a:r>
              <a:rPr lang="en-US" sz="900" dirty="0" smtClean="0"/>
              <a:t>2012</a:t>
            </a:r>
            <a:endParaRPr lang="en-US" sz="9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0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Other tips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Use manual focus or distance override</a:t>
            </a:r>
          </a:p>
          <a:p>
            <a:r>
              <a:rPr lang="en-US" dirty="0" smtClean="0"/>
              <a:t>Higher up gets you better views but might be in your 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339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Viewing Photos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Use JOSM to correlate to GPX files and </a:t>
            </a:r>
            <a:r>
              <a:rPr lang="en-US" dirty="0" err="1" smtClean="0"/>
              <a:t>geotag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276350"/>
            <a:ext cx="3490913" cy="316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2178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8077200" y="2647950"/>
            <a:ext cx="1066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81600" y="2032000"/>
            <a:ext cx="1066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9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486400" y="3333750"/>
            <a:ext cx="6096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69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429000" y="3486150"/>
            <a:ext cx="44958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5181600" y="3429000"/>
            <a:ext cx="457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467600" y="3276600"/>
            <a:ext cx="457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143000" y="3575050"/>
            <a:ext cx="457200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6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F38DF745-7D3F-47F4-83A3-874385CFAA69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7772400" y="3028950"/>
            <a:ext cx="990600" cy="1524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961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Credits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Background by Stamen Design under CC BY 3.0</a:t>
            </a:r>
          </a:p>
          <a:p>
            <a:r>
              <a:rPr lang="en-US" dirty="0" smtClean="0"/>
              <a:t>GPS image © Chase N, CC BY-SA 2.0, from </a:t>
            </a:r>
            <a:r>
              <a:rPr lang="en-US" dirty="0" err="1" smtClean="0"/>
              <a:t>flickr</a:t>
            </a:r>
            <a:endParaRPr lang="en-US" dirty="0" smtClean="0"/>
          </a:p>
          <a:p>
            <a:r>
              <a:rPr lang="en-US" dirty="0" err="1" smtClean="0"/>
              <a:t>Powershot</a:t>
            </a:r>
            <a:r>
              <a:rPr lang="en-US" dirty="0" smtClean="0"/>
              <a:t> A470 image © fsse8info, CC BY-SA 2.0, from </a:t>
            </a:r>
            <a:r>
              <a:rPr lang="en-US" dirty="0" err="1" smtClean="0"/>
              <a:t>flickr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349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idea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Take photos while driving normally</a:t>
            </a:r>
          </a:p>
          <a:p>
            <a:r>
              <a:rPr lang="en-US" dirty="0" smtClean="0"/>
              <a:t>Hands-free</a:t>
            </a:r>
          </a:p>
        </p:txBody>
      </p:sp>
    </p:spTree>
    <p:extLst>
      <p:ext uri="{BB962C8B-B14F-4D97-AF65-F5344CB8AC3E}">
        <p14:creationId xmlns:p14="http://schemas.microsoft.com/office/powerpoint/2010/main" val="282543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Hardware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GPS</a:t>
            </a:r>
          </a:p>
          <a:p>
            <a:r>
              <a:rPr lang="en-US" dirty="0" smtClean="0"/>
              <a:t>A GPS plugged into the car power socket works best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26" name="Picture 2" descr="http://farm3.staticflickr.com/2507/4033806702_8df647dbe7_b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1610680"/>
            <a:ext cx="3886200" cy="259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64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Hardware needed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camera with time lapse functionality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2050" name="Picture 2" descr="3304096561_aae232bae9_b.jpg (1024×768)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050" y="1449388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67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Camera selection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err="1" smtClean="0"/>
              <a:t>intervalometer</a:t>
            </a:r>
            <a:r>
              <a:rPr lang="en-US" dirty="0" smtClean="0"/>
              <a:t> function is needed</a:t>
            </a:r>
          </a:p>
          <a:p>
            <a:pPr lvl="1"/>
            <a:r>
              <a:rPr lang="en-US" dirty="0" smtClean="0"/>
              <a:t>Found on </a:t>
            </a:r>
            <a:r>
              <a:rPr lang="en-US" dirty="0" err="1" smtClean="0"/>
              <a:t>GoPro</a:t>
            </a:r>
            <a:r>
              <a:rPr lang="en-US" dirty="0" smtClean="0"/>
              <a:t> cameras, Canon </a:t>
            </a:r>
            <a:r>
              <a:rPr lang="en-US" dirty="0" err="1" smtClean="0"/>
              <a:t>Powershots</a:t>
            </a:r>
            <a:r>
              <a:rPr lang="en-US" dirty="0" smtClean="0"/>
              <a:t> with CHKD firmware, some high-end cameras</a:t>
            </a:r>
          </a:p>
          <a:p>
            <a:pPr lvl="1"/>
            <a:r>
              <a:rPr lang="en-US" dirty="0" err="1" smtClean="0"/>
              <a:t>GoPro</a:t>
            </a:r>
            <a:r>
              <a:rPr lang="en-US" dirty="0" smtClean="0"/>
              <a:t> for bikes</a:t>
            </a:r>
          </a:p>
          <a:p>
            <a:pPr lvl="1"/>
            <a:r>
              <a:rPr lang="en-US" dirty="0" err="1" smtClean="0"/>
              <a:t>GoPro</a:t>
            </a:r>
            <a:r>
              <a:rPr lang="en-US" dirty="0" smtClean="0"/>
              <a:t> or </a:t>
            </a:r>
            <a:r>
              <a:rPr lang="en-US" dirty="0" err="1" smtClean="0"/>
              <a:t>Powershot</a:t>
            </a:r>
            <a:r>
              <a:rPr lang="en-US" dirty="0" smtClean="0"/>
              <a:t> for cars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9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Camera selection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Images are taken while moving, so good high-ISO performance is a plus</a:t>
            </a:r>
          </a:p>
          <a:p>
            <a:r>
              <a:rPr lang="en-US" dirty="0" smtClean="0"/>
              <a:t>Long battery life when taking lots of photos</a:t>
            </a:r>
          </a:p>
          <a:p>
            <a:r>
              <a:rPr lang="en-US" dirty="0" smtClean="0"/>
              <a:t>Tripod mount</a:t>
            </a:r>
          </a:p>
        </p:txBody>
      </p:sp>
    </p:spTree>
    <p:extLst>
      <p:ext uri="{BB962C8B-B14F-4D97-AF65-F5344CB8AC3E}">
        <p14:creationId xmlns:p14="http://schemas.microsoft.com/office/powerpoint/2010/main" val="7114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Camera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Wide-angle gets you more of the view per picture</a:t>
            </a:r>
          </a:p>
          <a:p>
            <a:r>
              <a:rPr lang="en-US" dirty="0" smtClean="0"/>
              <a:t>Typically either lower quality or expensive lenses</a:t>
            </a:r>
          </a:p>
          <a:p>
            <a:r>
              <a:rPr lang="en-US" dirty="0" smtClean="0"/>
              <a:t>Found on </a:t>
            </a:r>
            <a:r>
              <a:rPr lang="en-US" dirty="0" err="1" smtClean="0"/>
              <a:t>GoPro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3076" name="Picture 4" descr="http://ni.kwsn.net/~toby/gopro/GOPR9090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5050" y="1449388"/>
            <a:ext cx="38862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44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Camera selection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Narrower angle gets you street signs farther away</a:t>
            </a:r>
          </a:p>
          <a:p>
            <a:r>
              <a:rPr lang="en-US" dirty="0" smtClean="0"/>
              <a:t>Generally less expensive</a:t>
            </a:r>
          </a:p>
          <a:p>
            <a:r>
              <a:rPr lang="en-US" dirty="0" smtClean="0"/>
              <a:t>Found on point and shoot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1449388"/>
            <a:ext cx="3886200" cy="291465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2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to aim?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Same view as you have driving</a:t>
            </a:r>
          </a:p>
          <a:p>
            <a:r>
              <a:rPr lang="en-US" dirty="0" smtClean="0"/>
              <a:t>Good for street signs</a:t>
            </a:r>
          </a:p>
          <a:p>
            <a:r>
              <a:rPr lang="en-US" dirty="0" smtClean="0"/>
              <a:t>Minimal motion blur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Different view</a:t>
            </a:r>
          </a:p>
          <a:p>
            <a:r>
              <a:rPr lang="en-US" dirty="0" smtClean="0"/>
              <a:t>Good for POIs</a:t>
            </a:r>
          </a:p>
          <a:p>
            <a:r>
              <a:rPr lang="en-US" dirty="0" smtClean="0"/>
              <a:t>Motion blur increases with speed</a:t>
            </a:r>
          </a:p>
          <a:p>
            <a:r>
              <a:rPr lang="en-US" dirty="0" smtClean="0"/>
              <a:t>Not suggested for highway driving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47500" lnSpcReduction="20000"/>
          </a:bodyPr>
          <a:lstStyle/>
          <a:p>
            <a:fld id="{F38DF745-7D3F-47F4-83A3-874385CFAA69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 smtClean="0"/>
              <a:t>Forwards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Sideways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31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20216</TotalTime>
  <Words>260</Words>
  <Application>Microsoft Office PowerPoint</Application>
  <PresentationFormat>On-screen Show (16:9)</PresentationFormat>
  <Paragraphs>70</Paragraphs>
  <Slides>17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Median</vt:lpstr>
      <vt:lpstr>Time lapse photomapping</vt:lpstr>
      <vt:lpstr>Basic idea</vt:lpstr>
      <vt:lpstr>Hardware needed</vt:lpstr>
      <vt:lpstr>Hardware needed</vt:lpstr>
      <vt:lpstr>Camera selection</vt:lpstr>
      <vt:lpstr>Camera selection</vt:lpstr>
      <vt:lpstr>Camera selection</vt:lpstr>
      <vt:lpstr>Camera selection</vt:lpstr>
      <vt:lpstr>Where to aim?</vt:lpstr>
      <vt:lpstr>Other tips</vt:lpstr>
      <vt:lpstr>Viewing Photos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Credits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Norman</dc:creator>
  <cp:lastModifiedBy>Paul Norman</cp:lastModifiedBy>
  <cp:revision>140</cp:revision>
  <dcterms:created xsi:type="dcterms:W3CDTF">2012-09-15T01:57:36Z</dcterms:created>
  <dcterms:modified xsi:type="dcterms:W3CDTF">2012-10-12T07:25:00Z</dcterms:modified>
</cp:coreProperties>
</file>