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39"/>
  </p:notesMasterIdLst>
  <p:sldIdLst>
    <p:sldId id="256" r:id="rId2"/>
    <p:sldId id="279" r:id="rId3"/>
    <p:sldId id="280" r:id="rId4"/>
    <p:sldId id="258" r:id="rId5"/>
    <p:sldId id="260" r:id="rId6"/>
    <p:sldId id="262" r:id="rId7"/>
    <p:sldId id="261" r:id="rId8"/>
    <p:sldId id="270" r:id="rId9"/>
    <p:sldId id="271" r:id="rId10"/>
    <p:sldId id="263" r:id="rId11"/>
    <p:sldId id="285" r:id="rId12"/>
    <p:sldId id="286" r:id="rId13"/>
    <p:sldId id="287" r:id="rId14"/>
    <p:sldId id="288" r:id="rId15"/>
    <p:sldId id="289" r:id="rId16"/>
    <p:sldId id="290" r:id="rId17"/>
    <p:sldId id="291" r:id="rId18"/>
    <p:sldId id="292" r:id="rId19"/>
    <p:sldId id="273" r:id="rId20"/>
    <p:sldId id="272" r:id="rId21"/>
    <p:sldId id="274" r:id="rId22"/>
    <p:sldId id="275" r:id="rId23"/>
    <p:sldId id="277" r:id="rId24"/>
    <p:sldId id="278" r:id="rId25"/>
    <p:sldId id="281" r:id="rId26"/>
    <p:sldId id="282" r:id="rId27"/>
    <p:sldId id="283" r:id="rId28"/>
    <p:sldId id="284" r:id="rId29"/>
    <p:sldId id="293" r:id="rId30"/>
    <p:sldId id="294" r:id="rId31"/>
    <p:sldId id="295" r:id="rId32"/>
    <p:sldId id="296" r:id="rId33"/>
    <p:sldId id="297" r:id="rId34"/>
    <p:sldId id="298" r:id="rId35"/>
    <p:sldId id="299" r:id="rId36"/>
    <p:sldId id="300" r:id="rId37"/>
    <p:sldId id="276"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2D4C479-99D8-4863-93C8-4E48005776C9}">
          <p14:sldIdLst>
            <p14:sldId id="256"/>
            <p14:sldId id="279"/>
            <p14:sldId id="280"/>
            <p14:sldId id="258"/>
            <p14:sldId id="260"/>
            <p14:sldId id="262"/>
          </p14:sldIdLst>
        </p14:section>
        <p14:section name="Code Flow" id="{0C99D1CA-8811-4061-80E0-92B24B3E96E2}">
          <p14:sldIdLst>
            <p14:sldId id="261"/>
            <p14:sldId id="270"/>
            <p14:sldId id="271"/>
            <p14:sldId id="263"/>
            <p14:sldId id="285"/>
            <p14:sldId id="286"/>
            <p14:sldId id="287"/>
            <p14:sldId id="288"/>
            <p14:sldId id="289"/>
            <p14:sldId id="290"/>
            <p14:sldId id="291"/>
            <p14:sldId id="292"/>
            <p14:sldId id="273"/>
            <p14:sldId id="272"/>
            <p14:sldId id="274"/>
          </p14:sldIdLst>
        </p14:section>
        <p14:section name="Surrey case study" id="{C75EBBCB-0C0A-4AF2-B532-CBEC0D16A9CF}">
          <p14:sldIdLst>
            <p14:sldId id="275"/>
            <p14:sldId id="277"/>
            <p14:sldId id="278"/>
            <p14:sldId id="281"/>
            <p14:sldId id="282"/>
            <p14:sldId id="283"/>
            <p14:sldId id="284"/>
            <p14:sldId id="293"/>
            <p14:sldId id="294"/>
            <p14:sldId id="295"/>
            <p14:sldId id="296"/>
            <p14:sldId id="297"/>
            <p14:sldId id="298"/>
            <p14:sldId id="299"/>
            <p14:sldId id="300"/>
          </p14:sldIdLst>
        </p14:section>
        <p14:section name="Credits" id="{8452CC7E-45CF-46B2-8E5D-7ED8AA9A2053}">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4914" autoAdjust="0"/>
  </p:normalViewPr>
  <p:slideViewPr>
    <p:cSldViewPr>
      <p:cViewPr>
        <p:scale>
          <a:sx n="150" d="100"/>
          <a:sy n="150" d="100"/>
        </p:scale>
        <p:origin x="-504" y="3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6980D-B32A-408A-835E-8ED9499E6838}"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1BB3F18-7D50-4FB0-9364-004571776A0B}">
      <dgm:prSet phldrT="[Text]"/>
      <dgm:spPr/>
      <dgm:t>
        <a:bodyPr/>
        <a:lstStyle/>
        <a:p>
          <a:r>
            <a:rPr lang="en-US" dirty="0" smtClean="0"/>
            <a:t>Read in data source</a:t>
          </a:r>
          <a:endParaRPr lang="en-US" dirty="0"/>
        </a:p>
      </dgm:t>
    </dgm:pt>
    <dgm:pt modelId="{A2B3E951-03B9-4DB4-A0A0-0B5972709CB2}" type="parTrans" cxnId="{A9ED293F-1A48-4757-B8F1-DCD995A2D461}">
      <dgm:prSet/>
      <dgm:spPr/>
      <dgm:t>
        <a:bodyPr/>
        <a:lstStyle/>
        <a:p>
          <a:endParaRPr lang="en-US"/>
        </a:p>
      </dgm:t>
    </dgm:pt>
    <dgm:pt modelId="{8DD9CE1F-193E-4CCE-9C70-413AF218FE4E}" type="sibTrans" cxnId="{A9ED293F-1A48-4757-B8F1-DCD995A2D461}">
      <dgm:prSet/>
      <dgm:spPr/>
      <dgm:t>
        <a:bodyPr/>
        <a:lstStyle/>
        <a:p>
          <a:endParaRPr lang="en-US"/>
        </a:p>
      </dgm:t>
    </dgm:pt>
    <dgm:pt modelId="{23961076-0B09-4CD9-ABDA-B95437230D9C}">
      <dgm:prSet phldrT="[Text]"/>
      <dgm:spPr/>
      <dgm:t>
        <a:bodyPr/>
        <a:lstStyle/>
        <a:p>
          <a:r>
            <a:rPr lang="en-US" dirty="0" smtClean="0"/>
            <a:t>Process each layer</a:t>
          </a:r>
          <a:endParaRPr lang="en-US" dirty="0"/>
        </a:p>
      </dgm:t>
    </dgm:pt>
    <dgm:pt modelId="{81B05CAB-7514-4EB0-8BCF-8521041FB290}" type="parTrans" cxnId="{41E4D733-F04A-4E46-91AC-B81D8C7B4704}">
      <dgm:prSet/>
      <dgm:spPr/>
      <dgm:t>
        <a:bodyPr/>
        <a:lstStyle/>
        <a:p>
          <a:endParaRPr lang="en-US"/>
        </a:p>
      </dgm:t>
    </dgm:pt>
    <dgm:pt modelId="{C05FDD9B-7B7E-4DF1-A35E-5D44A19C4DEC}" type="sibTrans" cxnId="{41E4D733-F04A-4E46-91AC-B81D8C7B4704}">
      <dgm:prSet/>
      <dgm:spPr/>
      <dgm:t>
        <a:bodyPr/>
        <a:lstStyle/>
        <a:p>
          <a:endParaRPr lang="en-US"/>
        </a:p>
      </dgm:t>
    </dgm:pt>
    <dgm:pt modelId="{088CC559-7FB6-4CCE-9243-93744FE79AA5}">
      <dgm:prSet phldrT="[Text]"/>
      <dgm:spPr/>
      <dgm:t>
        <a:bodyPr/>
        <a:lstStyle/>
        <a:p>
          <a:r>
            <a:rPr lang="en-US" dirty="0" smtClean="0"/>
            <a:t>Converts from ogr to osm tagging and objects</a:t>
          </a:r>
          <a:endParaRPr lang="en-US" dirty="0"/>
        </a:p>
      </dgm:t>
    </dgm:pt>
    <dgm:pt modelId="{A835DD6D-3513-49CC-B83F-01E49E3E0C6B}" type="parTrans" cxnId="{7558A53C-D000-4BD7-BDAD-158982EECF9C}">
      <dgm:prSet/>
      <dgm:spPr/>
      <dgm:t>
        <a:bodyPr/>
        <a:lstStyle/>
        <a:p>
          <a:endParaRPr lang="en-US"/>
        </a:p>
      </dgm:t>
    </dgm:pt>
    <dgm:pt modelId="{4AAF0428-490A-4296-AF03-A6FBC1072664}" type="sibTrans" cxnId="{7558A53C-D000-4BD7-BDAD-158982EECF9C}">
      <dgm:prSet/>
      <dgm:spPr/>
      <dgm:t>
        <a:bodyPr/>
        <a:lstStyle/>
        <a:p>
          <a:endParaRPr lang="en-US"/>
        </a:p>
      </dgm:t>
    </dgm:pt>
    <dgm:pt modelId="{1B2B97A8-A2BA-41E5-ACBD-E9989DF0C689}">
      <dgm:prSet phldrT="[Text]"/>
      <dgm:spPr/>
      <dgm:t>
        <a:bodyPr/>
        <a:lstStyle/>
        <a:p>
          <a:r>
            <a:rPr lang="en-US" dirty="0" smtClean="0"/>
            <a:t>Merge nodes</a:t>
          </a:r>
          <a:endParaRPr lang="en-US" dirty="0"/>
        </a:p>
      </dgm:t>
    </dgm:pt>
    <dgm:pt modelId="{076BD8CE-AB15-4B55-AAB5-29A840384270}" type="parTrans" cxnId="{16D1ABFE-C2DF-441C-85D3-F0B5B724B6F4}">
      <dgm:prSet/>
      <dgm:spPr/>
      <dgm:t>
        <a:bodyPr/>
        <a:lstStyle/>
        <a:p>
          <a:endParaRPr lang="en-US"/>
        </a:p>
      </dgm:t>
    </dgm:pt>
    <dgm:pt modelId="{0B66E1F9-B07C-4FB6-AC8A-CA5DF7863715}" type="sibTrans" cxnId="{16D1ABFE-C2DF-441C-85D3-F0B5B724B6F4}">
      <dgm:prSet/>
      <dgm:spPr/>
      <dgm:t>
        <a:bodyPr/>
        <a:lstStyle/>
        <a:p>
          <a:endParaRPr lang="en-US"/>
        </a:p>
      </dgm:t>
    </dgm:pt>
    <dgm:pt modelId="{67B6F4B3-4350-4BD6-AB09-CD8F080A8CEF}">
      <dgm:prSet phldrT="[Text]"/>
      <dgm:spPr/>
      <dgm:t>
        <a:bodyPr/>
        <a:lstStyle/>
        <a:p>
          <a:r>
            <a:rPr lang="en-US" dirty="0" smtClean="0"/>
            <a:t>Merges duplicate nodes</a:t>
          </a:r>
          <a:endParaRPr lang="en-US" dirty="0"/>
        </a:p>
      </dgm:t>
    </dgm:pt>
    <dgm:pt modelId="{5BDB387C-5985-45FC-A02E-E0EC5FDA6AEB}" type="parTrans" cxnId="{7B593409-ABB8-4CE5-A6FE-39190082B2F7}">
      <dgm:prSet/>
      <dgm:spPr/>
      <dgm:t>
        <a:bodyPr/>
        <a:lstStyle/>
        <a:p>
          <a:endParaRPr lang="en-US"/>
        </a:p>
      </dgm:t>
    </dgm:pt>
    <dgm:pt modelId="{E27B5449-9BAE-431F-B407-CEA830092B20}" type="sibTrans" cxnId="{7B593409-ABB8-4CE5-A6FE-39190082B2F7}">
      <dgm:prSet/>
      <dgm:spPr/>
      <dgm:t>
        <a:bodyPr/>
        <a:lstStyle/>
        <a:p>
          <a:endParaRPr lang="en-US"/>
        </a:p>
      </dgm:t>
    </dgm:pt>
    <dgm:pt modelId="{9654E1FB-B892-424F-8F22-ED9B1CCB5166}">
      <dgm:prSet phldrT="[Text]"/>
      <dgm:spPr/>
      <dgm:t>
        <a:bodyPr/>
        <a:lstStyle/>
        <a:p>
          <a:r>
            <a:rPr lang="en-US" dirty="0" smtClean="0"/>
            <a:t>preOutputTransform()</a:t>
          </a:r>
          <a:endParaRPr lang="en-US" dirty="0"/>
        </a:p>
      </dgm:t>
    </dgm:pt>
    <dgm:pt modelId="{23488281-244B-49CF-B734-352FB32EE8E1}" type="parTrans" cxnId="{8B194F4E-8831-45E8-B7F8-B6E0E0609AB9}">
      <dgm:prSet/>
      <dgm:spPr/>
      <dgm:t>
        <a:bodyPr/>
        <a:lstStyle/>
        <a:p>
          <a:endParaRPr lang="en-US"/>
        </a:p>
      </dgm:t>
    </dgm:pt>
    <dgm:pt modelId="{D337F897-C9BB-4D0F-9950-51C37704BFBC}" type="sibTrans" cxnId="{8B194F4E-8831-45E8-B7F8-B6E0E0609AB9}">
      <dgm:prSet/>
      <dgm:spPr/>
      <dgm:t>
        <a:bodyPr/>
        <a:lstStyle/>
        <a:p>
          <a:endParaRPr lang="en-US"/>
        </a:p>
      </dgm:t>
    </dgm:pt>
    <dgm:pt modelId="{56B27FBC-B14C-4D2D-AFD5-2AA205EE3493}">
      <dgm:prSet phldrT="[Text]"/>
      <dgm:spPr/>
      <dgm:t>
        <a:bodyPr/>
        <a:lstStyle/>
        <a:p>
          <a:r>
            <a:rPr lang="en-US" dirty="0" smtClean="0"/>
            <a:t>A user-defined filtering step, not commonly used</a:t>
          </a:r>
          <a:endParaRPr lang="en-US" dirty="0"/>
        </a:p>
      </dgm:t>
    </dgm:pt>
    <dgm:pt modelId="{4420E1EA-D4C3-4CBB-BC65-84454F4F4103}" type="parTrans" cxnId="{7A2A7D22-B561-4C45-B406-EDC209C6EFE4}">
      <dgm:prSet/>
      <dgm:spPr/>
      <dgm:t>
        <a:bodyPr/>
        <a:lstStyle/>
        <a:p>
          <a:endParaRPr lang="en-US"/>
        </a:p>
      </dgm:t>
    </dgm:pt>
    <dgm:pt modelId="{44AF8376-71DF-405B-A12B-AA3C170C532E}" type="sibTrans" cxnId="{7A2A7D22-B561-4C45-B406-EDC209C6EFE4}">
      <dgm:prSet/>
      <dgm:spPr/>
      <dgm:t>
        <a:bodyPr/>
        <a:lstStyle/>
        <a:p>
          <a:endParaRPr lang="en-US"/>
        </a:p>
      </dgm:t>
    </dgm:pt>
    <dgm:pt modelId="{51A8AA20-62A6-495B-A286-22DCB81359AE}">
      <dgm:prSet phldrT="[Text]"/>
      <dgm:spPr/>
      <dgm:t>
        <a:bodyPr/>
        <a:lstStyle/>
        <a:p>
          <a:r>
            <a:rPr lang="en-US" dirty="0" smtClean="0"/>
            <a:t>Output XML</a:t>
          </a:r>
          <a:endParaRPr lang="en-US" dirty="0"/>
        </a:p>
      </dgm:t>
    </dgm:pt>
    <dgm:pt modelId="{D6663133-24CB-43F4-95B9-ED1A8D30C3EA}" type="parTrans" cxnId="{4FAEA8BE-1CBD-444E-8A6E-F648EF7CD1FD}">
      <dgm:prSet/>
      <dgm:spPr/>
      <dgm:t>
        <a:bodyPr/>
        <a:lstStyle/>
        <a:p>
          <a:endParaRPr lang="en-US"/>
        </a:p>
      </dgm:t>
    </dgm:pt>
    <dgm:pt modelId="{B56C7BB0-8D8A-4ABA-AA44-81CEC1069B43}" type="sibTrans" cxnId="{4FAEA8BE-1CBD-444E-8A6E-F648EF7CD1FD}">
      <dgm:prSet/>
      <dgm:spPr/>
      <dgm:t>
        <a:bodyPr/>
        <a:lstStyle/>
        <a:p>
          <a:endParaRPr lang="en-US"/>
        </a:p>
      </dgm:t>
    </dgm:pt>
    <dgm:pt modelId="{60796323-1155-4DD5-B7E9-63342E805621}">
      <dgm:prSet phldrT="[Text]"/>
      <dgm:spPr/>
      <dgm:t>
        <a:bodyPr/>
        <a:lstStyle/>
        <a:p>
          <a:r>
            <a:rPr lang="en-US" dirty="0" smtClean="0"/>
            <a:t>Write to a .osm file that can be opened in JOSM</a:t>
          </a:r>
          <a:endParaRPr lang="en-US" dirty="0"/>
        </a:p>
      </dgm:t>
    </dgm:pt>
    <dgm:pt modelId="{C97D4F00-9FB6-452F-ABA7-D23EF0044B76}" type="parTrans" cxnId="{FA9FB748-DFDC-4E83-AFF4-9A210AE1B4A6}">
      <dgm:prSet/>
      <dgm:spPr/>
      <dgm:t>
        <a:bodyPr/>
        <a:lstStyle/>
        <a:p>
          <a:endParaRPr lang="en-US"/>
        </a:p>
      </dgm:t>
    </dgm:pt>
    <dgm:pt modelId="{F9E29987-9F99-4671-A112-AA649BC9DBC8}" type="sibTrans" cxnId="{FA9FB748-DFDC-4E83-AFF4-9A210AE1B4A6}">
      <dgm:prSet/>
      <dgm:spPr/>
      <dgm:t>
        <a:bodyPr/>
        <a:lstStyle/>
        <a:p>
          <a:endParaRPr lang="en-US"/>
        </a:p>
      </dgm:t>
    </dgm:pt>
    <dgm:pt modelId="{8FAC33EE-3A67-4A15-B27D-6E7E0732D83C}">
      <dgm:prSet phldrT="[Text]"/>
      <dgm:spPr/>
      <dgm:t>
        <a:bodyPr/>
        <a:lstStyle/>
        <a:p>
          <a:r>
            <a:rPr lang="en-US" dirty="0" smtClean="0"/>
            <a:t>Adjustable threshold for distance</a:t>
          </a:r>
          <a:endParaRPr lang="en-US" dirty="0"/>
        </a:p>
      </dgm:t>
    </dgm:pt>
    <dgm:pt modelId="{C4A7B836-CD16-4F2A-8C03-1303029844B8}" type="parTrans" cxnId="{1AD2C86C-B889-42FF-AACE-45552A4B1EC6}">
      <dgm:prSet/>
      <dgm:spPr/>
      <dgm:t>
        <a:bodyPr/>
        <a:lstStyle/>
        <a:p>
          <a:endParaRPr lang="en-US"/>
        </a:p>
      </dgm:t>
    </dgm:pt>
    <dgm:pt modelId="{592EC7B0-58E9-445B-88F9-1C6C34BA263E}" type="sibTrans" cxnId="{1AD2C86C-B889-42FF-AACE-45552A4B1EC6}">
      <dgm:prSet/>
      <dgm:spPr/>
      <dgm:t>
        <a:bodyPr/>
        <a:lstStyle/>
        <a:p>
          <a:endParaRPr lang="en-US"/>
        </a:p>
      </dgm:t>
    </dgm:pt>
    <dgm:pt modelId="{04E05C83-1FD4-4E3A-8611-9BF1E154B06F}">
      <dgm:prSet phldrT="[Text]"/>
      <dgm:spPr/>
      <dgm:t>
        <a:bodyPr/>
        <a:lstStyle/>
        <a:p>
          <a:r>
            <a:rPr lang="en-US" dirty="0" smtClean="0"/>
            <a:t>Uses python ogr bindings to read the files</a:t>
          </a:r>
          <a:endParaRPr lang="en-US" dirty="0"/>
        </a:p>
      </dgm:t>
    </dgm:pt>
    <dgm:pt modelId="{BF204F9C-44F1-48A1-B26C-8A8FFC9C8E73}" type="sibTrans" cxnId="{346B34F5-1EE4-4ACA-B28F-7ADAE0527BA9}">
      <dgm:prSet/>
      <dgm:spPr/>
      <dgm:t>
        <a:bodyPr/>
        <a:lstStyle/>
        <a:p>
          <a:endParaRPr lang="en-US"/>
        </a:p>
      </dgm:t>
    </dgm:pt>
    <dgm:pt modelId="{046D48F9-D27C-41A9-8D23-9C9F074475DD}" type="parTrans" cxnId="{346B34F5-1EE4-4ACA-B28F-7ADAE0527BA9}">
      <dgm:prSet/>
      <dgm:spPr/>
      <dgm:t>
        <a:bodyPr/>
        <a:lstStyle/>
        <a:p>
          <a:endParaRPr lang="en-US"/>
        </a:p>
      </dgm:t>
    </dgm:pt>
    <dgm:pt modelId="{9B80A489-BE18-40F6-83F3-D0A1A5F6B2DC}" type="pres">
      <dgm:prSet presAssocID="{0436980D-B32A-408A-835E-8ED9499E6838}" presName="Name0" presStyleCnt="0">
        <dgm:presLayoutVars>
          <dgm:dir/>
          <dgm:resizeHandles val="exact"/>
        </dgm:presLayoutVars>
      </dgm:prSet>
      <dgm:spPr/>
      <dgm:t>
        <a:bodyPr/>
        <a:lstStyle/>
        <a:p>
          <a:endParaRPr lang="en-US"/>
        </a:p>
      </dgm:t>
    </dgm:pt>
    <dgm:pt modelId="{7F1AC999-D937-4E18-987C-95464A8D825D}" type="pres">
      <dgm:prSet presAssocID="{C1BB3F18-7D50-4FB0-9364-004571776A0B}" presName="node" presStyleLbl="node1" presStyleIdx="0" presStyleCnt="5">
        <dgm:presLayoutVars>
          <dgm:bulletEnabled val="1"/>
        </dgm:presLayoutVars>
      </dgm:prSet>
      <dgm:spPr/>
      <dgm:t>
        <a:bodyPr/>
        <a:lstStyle/>
        <a:p>
          <a:endParaRPr lang="en-US"/>
        </a:p>
      </dgm:t>
    </dgm:pt>
    <dgm:pt modelId="{2B3CD9A4-4996-4A9B-8525-20F291D10D02}" type="pres">
      <dgm:prSet presAssocID="{8DD9CE1F-193E-4CCE-9C70-413AF218FE4E}" presName="sibTrans" presStyleLbl="sibTrans1D1" presStyleIdx="0" presStyleCnt="4"/>
      <dgm:spPr/>
      <dgm:t>
        <a:bodyPr/>
        <a:lstStyle/>
        <a:p>
          <a:endParaRPr lang="en-US"/>
        </a:p>
      </dgm:t>
    </dgm:pt>
    <dgm:pt modelId="{90D649CE-DFA0-445A-9807-3A08BC49B381}" type="pres">
      <dgm:prSet presAssocID="{8DD9CE1F-193E-4CCE-9C70-413AF218FE4E}" presName="connectorText" presStyleLbl="sibTrans1D1" presStyleIdx="0" presStyleCnt="4"/>
      <dgm:spPr/>
      <dgm:t>
        <a:bodyPr/>
        <a:lstStyle/>
        <a:p>
          <a:endParaRPr lang="en-US"/>
        </a:p>
      </dgm:t>
    </dgm:pt>
    <dgm:pt modelId="{64E15BB7-F55D-49ED-BC9A-A896AF2372C9}" type="pres">
      <dgm:prSet presAssocID="{23961076-0B09-4CD9-ABDA-B95437230D9C}" presName="node" presStyleLbl="node1" presStyleIdx="1" presStyleCnt="5">
        <dgm:presLayoutVars>
          <dgm:bulletEnabled val="1"/>
        </dgm:presLayoutVars>
      </dgm:prSet>
      <dgm:spPr/>
      <dgm:t>
        <a:bodyPr/>
        <a:lstStyle/>
        <a:p>
          <a:endParaRPr lang="en-US"/>
        </a:p>
      </dgm:t>
    </dgm:pt>
    <dgm:pt modelId="{E0476BC9-8CE9-4224-BC5C-ADDC8995698F}" type="pres">
      <dgm:prSet presAssocID="{C05FDD9B-7B7E-4DF1-A35E-5D44A19C4DEC}" presName="sibTrans" presStyleLbl="sibTrans1D1" presStyleIdx="1" presStyleCnt="4"/>
      <dgm:spPr/>
      <dgm:t>
        <a:bodyPr/>
        <a:lstStyle/>
        <a:p>
          <a:endParaRPr lang="en-US"/>
        </a:p>
      </dgm:t>
    </dgm:pt>
    <dgm:pt modelId="{E6EB8D07-F957-4708-BEAF-32BE740EE50E}" type="pres">
      <dgm:prSet presAssocID="{C05FDD9B-7B7E-4DF1-A35E-5D44A19C4DEC}" presName="connectorText" presStyleLbl="sibTrans1D1" presStyleIdx="1" presStyleCnt="4"/>
      <dgm:spPr/>
      <dgm:t>
        <a:bodyPr/>
        <a:lstStyle/>
        <a:p>
          <a:endParaRPr lang="en-US"/>
        </a:p>
      </dgm:t>
    </dgm:pt>
    <dgm:pt modelId="{90BA34D1-8656-4749-9BCF-689B0A73D4AF}" type="pres">
      <dgm:prSet presAssocID="{1B2B97A8-A2BA-41E5-ACBD-E9989DF0C689}" presName="node" presStyleLbl="node1" presStyleIdx="2" presStyleCnt="5">
        <dgm:presLayoutVars>
          <dgm:bulletEnabled val="1"/>
        </dgm:presLayoutVars>
      </dgm:prSet>
      <dgm:spPr/>
      <dgm:t>
        <a:bodyPr/>
        <a:lstStyle/>
        <a:p>
          <a:endParaRPr lang="en-US"/>
        </a:p>
      </dgm:t>
    </dgm:pt>
    <dgm:pt modelId="{4112CB81-85F0-4BEF-9A11-206216ADF4CE}" type="pres">
      <dgm:prSet presAssocID="{0B66E1F9-B07C-4FB6-AC8A-CA5DF7863715}" presName="sibTrans" presStyleLbl="sibTrans1D1" presStyleIdx="2" presStyleCnt="4"/>
      <dgm:spPr/>
      <dgm:t>
        <a:bodyPr/>
        <a:lstStyle/>
        <a:p>
          <a:endParaRPr lang="en-US"/>
        </a:p>
      </dgm:t>
    </dgm:pt>
    <dgm:pt modelId="{7570B672-16B8-4BCA-A9C3-1556F07700D5}" type="pres">
      <dgm:prSet presAssocID="{0B66E1F9-B07C-4FB6-AC8A-CA5DF7863715}" presName="connectorText" presStyleLbl="sibTrans1D1" presStyleIdx="2" presStyleCnt="4"/>
      <dgm:spPr/>
      <dgm:t>
        <a:bodyPr/>
        <a:lstStyle/>
        <a:p>
          <a:endParaRPr lang="en-US"/>
        </a:p>
      </dgm:t>
    </dgm:pt>
    <dgm:pt modelId="{8236CA5E-227C-4C2D-B1B3-DC5634129588}" type="pres">
      <dgm:prSet presAssocID="{9654E1FB-B892-424F-8F22-ED9B1CCB5166}" presName="node" presStyleLbl="node1" presStyleIdx="3" presStyleCnt="5">
        <dgm:presLayoutVars>
          <dgm:bulletEnabled val="1"/>
        </dgm:presLayoutVars>
      </dgm:prSet>
      <dgm:spPr/>
      <dgm:t>
        <a:bodyPr/>
        <a:lstStyle/>
        <a:p>
          <a:endParaRPr lang="en-US"/>
        </a:p>
      </dgm:t>
    </dgm:pt>
    <dgm:pt modelId="{303AD537-6EA6-4843-8F34-E9840115283B}" type="pres">
      <dgm:prSet presAssocID="{D337F897-C9BB-4D0F-9950-51C37704BFBC}" presName="sibTrans" presStyleLbl="sibTrans1D1" presStyleIdx="3" presStyleCnt="4"/>
      <dgm:spPr/>
      <dgm:t>
        <a:bodyPr/>
        <a:lstStyle/>
        <a:p>
          <a:endParaRPr lang="en-US"/>
        </a:p>
      </dgm:t>
    </dgm:pt>
    <dgm:pt modelId="{14F9F523-0AFB-4889-A1D8-46743041DA2D}" type="pres">
      <dgm:prSet presAssocID="{D337F897-C9BB-4D0F-9950-51C37704BFBC}" presName="connectorText" presStyleLbl="sibTrans1D1" presStyleIdx="3" presStyleCnt="4"/>
      <dgm:spPr/>
      <dgm:t>
        <a:bodyPr/>
        <a:lstStyle/>
        <a:p>
          <a:endParaRPr lang="en-US"/>
        </a:p>
      </dgm:t>
    </dgm:pt>
    <dgm:pt modelId="{E8B9ABA8-B7EF-442A-9EA4-2B3D1164F323}" type="pres">
      <dgm:prSet presAssocID="{51A8AA20-62A6-495B-A286-22DCB81359AE}" presName="node" presStyleLbl="node1" presStyleIdx="4" presStyleCnt="5">
        <dgm:presLayoutVars>
          <dgm:bulletEnabled val="1"/>
        </dgm:presLayoutVars>
      </dgm:prSet>
      <dgm:spPr/>
      <dgm:t>
        <a:bodyPr/>
        <a:lstStyle/>
        <a:p>
          <a:endParaRPr lang="en-US"/>
        </a:p>
      </dgm:t>
    </dgm:pt>
  </dgm:ptLst>
  <dgm:cxnLst>
    <dgm:cxn modelId="{93776D91-C920-4CBC-AC6E-516B0AA162A8}" type="presOf" srcId="{8DD9CE1F-193E-4CCE-9C70-413AF218FE4E}" destId="{90D649CE-DFA0-445A-9807-3A08BC49B381}" srcOrd="1" destOrd="0" presId="urn:microsoft.com/office/officeart/2005/8/layout/bProcess3"/>
    <dgm:cxn modelId="{35F0F0A2-0005-4AAE-98CF-A009E4BC6A61}" type="presOf" srcId="{0436980D-B32A-408A-835E-8ED9499E6838}" destId="{9B80A489-BE18-40F6-83F3-D0A1A5F6B2DC}" srcOrd="0" destOrd="0" presId="urn:microsoft.com/office/officeart/2005/8/layout/bProcess3"/>
    <dgm:cxn modelId="{4FAEA8BE-1CBD-444E-8A6E-F648EF7CD1FD}" srcId="{0436980D-B32A-408A-835E-8ED9499E6838}" destId="{51A8AA20-62A6-495B-A286-22DCB81359AE}" srcOrd="4" destOrd="0" parTransId="{D6663133-24CB-43F4-95B9-ED1A8D30C3EA}" sibTransId="{B56C7BB0-8D8A-4ABA-AA44-81CEC1069B43}"/>
    <dgm:cxn modelId="{7558A53C-D000-4BD7-BDAD-158982EECF9C}" srcId="{23961076-0B09-4CD9-ABDA-B95437230D9C}" destId="{088CC559-7FB6-4CCE-9243-93744FE79AA5}" srcOrd="0" destOrd="0" parTransId="{A835DD6D-3513-49CC-B83F-01E49E3E0C6B}" sibTransId="{4AAF0428-490A-4296-AF03-A6FBC1072664}"/>
    <dgm:cxn modelId="{6FE67729-E5E4-42CD-8A45-A185D16545F2}" type="presOf" srcId="{088CC559-7FB6-4CCE-9243-93744FE79AA5}" destId="{64E15BB7-F55D-49ED-BC9A-A896AF2372C9}" srcOrd="0" destOrd="1" presId="urn:microsoft.com/office/officeart/2005/8/layout/bProcess3"/>
    <dgm:cxn modelId="{A9ED293F-1A48-4757-B8F1-DCD995A2D461}" srcId="{0436980D-B32A-408A-835E-8ED9499E6838}" destId="{C1BB3F18-7D50-4FB0-9364-004571776A0B}" srcOrd="0" destOrd="0" parTransId="{A2B3E951-03B9-4DB4-A0A0-0B5972709CB2}" sibTransId="{8DD9CE1F-193E-4CCE-9C70-413AF218FE4E}"/>
    <dgm:cxn modelId="{7B593409-ABB8-4CE5-A6FE-39190082B2F7}" srcId="{1B2B97A8-A2BA-41E5-ACBD-E9989DF0C689}" destId="{67B6F4B3-4350-4BD6-AB09-CD8F080A8CEF}" srcOrd="0" destOrd="0" parTransId="{5BDB387C-5985-45FC-A02E-E0EC5FDA6AEB}" sibTransId="{E27B5449-9BAE-431F-B407-CEA830092B20}"/>
    <dgm:cxn modelId="{7A2A7D22-B561-4C45-B406-EDC209C6EFE4}" srcId="{9654E1FB-B892-424F-8F22-ED9B1CCB5166}" destId="{56B27FBC-B14C-4D2D-AFD5-2AA205EE3493}" srcOrd="0" destOrd="0" parTransId="{4420E1EA-D4C3-4CBB-BC65-84454F4F4103}" sibTransId="{44AF8376-71DF-405B-A12B-AA3C170C532E}"/>
    <dgm:cxn modelId="{67BDA871-0E79-4D3A-B5A3-039E55A52E8E}" type="presOf" srcId="{0B66E1F9-B07C-4FB6-AC8A-CA5DF7863715}" destId="{4112CB81-85F0-4BEF-9A11-206216ADF4CE}" srcOrd="0" destOrd="0" presId="urn:microsoft.com/office/officeart/2005/8/layout/bProcess3"/>
    <dgm:cxn modelId="{65747824-523E-4832-BE10-922618968AE6}" type="presOf" srcId="{1B2B97A8-A2BA-41E5-ACBD-E9989DF0C689}" destId="{90BA34D1-8656-4749-9BCF-689B0A73D4AF}" srcOrd="0" destOrd="0" presId="urn:microsoft.com/office/officeart/2005/8/layout/bProcess3"/>
    <dgm:cxn modelId="{9332BCF5-0B8B-41BD-BA64-F057762753F5}" type="presOf" srcId="{23961076-0B09-4CD9-ABDA-B95437230D9C}" destId="{64E15BB7-F55D-49ED-BC9A-A896AF2372C9}" srcOrd="0" destOrd="0" presId="urn:microsoft.com/office/officeart/2005/8/layout/bProcess3"/>
    <dgm:cxn modelId="{16D1ABFE-C2DF-441C-85D3-F0B5B724B6F4}" srcId="{0436980D-B32A-408A-835E-8ED9499E6838}" destId="{1B2B97A8-A2BA-41E5-ACBD-E9989DF0C689}" srcOrd="2" destOrd="0" parTransId="{076BD8CE-AB15-4B55-AAB5-29A840384270}" sibTransId="{0B66E1F9-B07C-4FB6-AC8A-CA5DF7863715}"/>
    <dgm:cxn modelId="{41E4D733-F04A-4E46-91AC-B81D8C7B4704}" srcId="{0436980D-B32A-408A-835E-8ED9499E6838}" destId="{23961076-0B09-4CD9-ABDA-B95437230D9C}" srcOrd="1" destOrd="0" parTransId="{81B05CAB-7514-4EB0-8BCF-8521041FB290}" sibTransId="{C05FDD9B-7B7E-4DF1-A35E-5D44A19C4DEC}"/>
    <dgm:cxn modelId="{2DE44BD5-FA1E-47DB-A391-FBD27F0385B0}" type="presOf" srcId="{56B27FBC-B14C-4D2D-AFD5-2AA205EE3493}" destId="{8236CA5E-227C-4C2D-B1B3-DC5634129588}" srcOrd="0" destOrd="1" presId="urn:microsoft.com/office/officeart/2005/8/layout/bProcess3"/>
    <dgm:cxn modelId="{3A13FA01-1920-4331-A411-818170674DC7}" type="presOf" srcId="{D337F897-C9BB-4D0F-9950-51C37704BFBC}" destId="{14F9F523-0AFB-4889-A1D8-46743041DA2D}" srcOrd="1" destOrd="0" presId="urn:microsoft.com/office/officeart/2005/8/layout/bProcess3"/>
    <dgm:cxn modelId="{9C50C404-B699-41CB-AD94-26AB15BEDB1E}" type="presOf" srcId="{D337F897-C9BB-4D0F-9950-51C37704BFBC}" destId="{303AD537-6EA6-4843-8F34-E9840115283B}" srcOrd="0" destOrd="0" presId="urn:microsoft.com/office/officeart/2005/8/layout/bProcess3"/>
    <dgm:cxn modelId="{54F4A583-EE16-43D7-B6F3-9F75A207F603}" type="presOf" srcId="{C05FDD9B-7B7E-4DF1-A35E-5D44A19C4DEC}" destId="{E0476BC9-8CE9-4224-BC5C-ADDC8995698F}" srcOrd="0" destOrd="0" presId="urn:microsoft.com/office/officeart/2005/8/layout/bProcess3"/>
    <dgm:cxn modelId="{FA9FB748-DFDC-4E83-AFF4-9A210AE1B4A6}" srcId="{51A8AA20-62A6-495B-A286-22DCB81359AE}" destId="{60796323-1155-4DD5-B7E9-63342E805621}" srcOrd="0" destOrd="0" parTransId="{C97D4F00-9FB6-452F-ABA7-D23EF0044B76}" sibTransId="{F9E29987-9F99-4671-A112-AA649BC9DBC8}"/>
    <dgm:cxn modelId="{76C94886-CBB9-40EE-AA06-18CD33735E11}" type="presOf" srcId="{8FAC33EE-3A67-4A15-B27D-6E7E0732D83C}" destId="{90BA34D1-8656-4749-9BCF-689B0A73D4AF}" srcOrd="0" destOrd="2" presId="urn:microsoft.com/office/officeart/2005/8/layout/bProcess3"/>
    <dgm:cxn modelId="{346B34F5-1EE4-4ACA-B28F-7ADAE0527BA9}" srcId="{C1BB3F18-7D50-4FB0-9364-004571776A0B}" destId="{04E05C83-1FD4-4E3A-8611-9BF1E154B06F}" srcOrd="0" destOrd="0" parTransId="{046D48F9-D27C-41A9-8D23-9C9F074475DD}" sibTransId="{BF204F9C-44F1-48A1-B26C-8A8FFC9C8E73}"/>
    <dgm:cxn modelId="{C2BD92A7-5CEF-4D7A-8361-663E9A500913}" type="presOf" srcId="{8DD9CE1F-193E-4CCE-9C70-413AF218FE4E}" destId="{2B3CD9A4-4996-4A9B-8525-20F291D10D02}" srcOrd="0" destOrd="0" presId="urn:microsoft.com/office/officeart/2005/8/layout/bProcess3"/>
    <dgm:cxn modelId="{8B194F4E-8831-45E8-B7F8-B6E0E0609AB9}" srcId="{0436980D-B32A-408A-835E-8ED9499E6838}" destId="{9654E1FB-B892-424F-8F22-ED9B1CCB5166}" srcOrd="3" destOrd="0" parTransId="{23488281-244B-49CF-B734-352FB32EE8E1}" sibTransId="{D337F897-C9BB-4D0F-9950-51C37704BFBC}"/>
    <dgm:cxn modelId="{3ECF04DE-31B5-47D5-BD53-F555F47D625B}" type="presOf" srcId="{C05FDD9B-7B7E-4DF1-A35E-5D44A19C4DEC}" destId="{E6EB8D07-F957-4708-BEAF-32BE740EE50E}" srcOrd="1" destOrd="0" presId="urn:microsoft.com/office/officeart/2005/8/layout/bProcess3"/>
    <dgm:cxn modelId="{CFB994D2-3803-41C8-B49C-D9828C42D182}" type="presOf" srcId="{60796323-1155-4DD5-B7E9-63342E805621}" destId="{E8B9ABA8-B7EF-442A-9EA4-2B3D1164F323}" srcOrd="0" destOrd="1" presId="urn:microsoft.com/office/officeart/2005/8/layout/bProcess3"/>
    <dgm:cxn modelId="{1B09B918-232D-400D-9C17-5CDB852676DA}" type="presOf" srcId="{51A8AA20-62A6-495B-A286-22DCB81359AE}" destId="{E8B9ABA8-B7EF-442A-9EA4-2B3D1164F323}" srcOrd="0" destOrd="0" presId="urn:microsoft.com/office/officeart/2005/8/layout/bProcess3"/>
    <dgm:cxn modelId="{A5931DDE-2150-40B0-B3B0-537953885E7F}" type="presOf" srcId="{67B6F4B3-4350-4BD6-AB09-CD8F080A8CEF}" destId="{90BA34D1-8656-4749-9BCF-689B0A73D4AF}" srcOrd="0" destOrd="1" presId="urn:microsoft.com/office/officeart/2005/8/layout/bProcess3"/>
    <dgm:cxn modelId="{8FE099F5-3633-421C-A8C6-C2B0251CAB7C}" type="presOf" srcId="{C1BB3F18-7D50-4FB0-9364-004571776A0B}" destId="{7F1AC999-D937-4E18-987C-95464A8D825D}" srcOrd="0" destOrd="0" presId="urn:microsoft.com/office/officeart/2005/8/layout/bProcess3"/>
    <dgm:cxn modelId="{28C56878-D214-4051-920A-967D776597ED}" type="presOf" srcId="{0B66E1F9-B07C-4FB6-AC8A-CA5DF7863715}" destId="{7570B672-16B8-4BCA-A9C3-1556F07700D5}" srcOrd="1" destOrd="0" presId="urn:microsoft.com/office/officeart/2005/8/layout/bProcess3"/>
    <dgm:cxn modelId="{494B678C-C259-43E7-B7FF-C5C0F0777FB5}" type="presOf" srcId="{9654E1FB-B892-424F-8F22-ED9B1CCB5166}" destId="{8236CA5E-227C-4C2D-B1B3-DC5634129588}" srcOrd="0" destOrd="0" presId="urn:microsoft.com/office/officeart/2005/8/layout/bProcess3"/>
    <dgm:cxn modelId="{1AD2C86C-B889-42FF-AACE-45552A4B1EC6}" srcId="{1B2B97A8-A2BA-41E5-ACBD-E9989DF0C689}" destId="{8FAC33EE-3A67-4A15-B27D-6E7E0732D83C}" srcOrd="1" destOrd="0" parTransId="{C4A7B836-CD16-4F2A-8C03-1303029844B8}" sibTransId="{592EC7B0-58E9-445B-88F9-1C6C34BA263E}"/>
    <dgm:cxn modelId="{C43B7088-036A-4440-A4D1-55CEF80F2FD8}" type="presOf" srcId="{04E05C83-1FD4-4E3A-8611-9BF1E154B06F}" destId="{7F1AC999-D937-4E18-987C-95464A8D825D}" srcOrd="0" destOrd="1" presId="urn:microsoft.com/office/officeart/2005/8/layout/bProcess3"/>
    <dgm:cxn modelId="{659BA3D8-8C74-4079-9CA9-291ACA3644FB}" type="presParOf" srcId="{9B80A489-BE18-40F6-83F3-D0A1A5F6B2DC}" destId="{7F1AC999-D937-4E18-987C-95464A8D825D}" srcOrd="0" destOrd="0" presId="urn:microsoft.com/office/officeart/2005/8/layout/bProcess3"/>
    <dgm:cxn modelId="{F15D4DA1-A30E-4930-B3DB-2A3E4CB29124}" type="presParOf" srcId="{9B80A489-BE18-40F6-83F3-D0A1A5F6B2DC}" destId="{2B3CD9A4-4996-4A9B-8525-20F291D10D02}" srcOrd="1" destOrd="0" presId="urn:microsoft.com/office/officeart/2005/8/layout/bProcess3"/>
    <dgm:cxn modelId="{7D1A2BAA-A5F8-4EB9-B073-FA0C7C490454}" type="presParOf" srcId="{2B3CD9A4-4996-4A9B-8525-20F291D10D02}" destId="{90D649CE-DFA0-445A-9807-3A08BC49B381}" srcOrd="0" destOrd="0" presId="urn:microsoft.com/office/officeart/2005/8/layout/bProcess3"/>
    <dgm:cxn modelId="{8A77CBBE-1EA4-4273-97D2-1C57AF592E3E}" type="presParOf" srcId="{9B80A489-BE18-40F6-83F3-D0A1A5F6B2DC}" destId="{64E15BB7-F55D-49ED-BC9A-A896AF2372C9}" srcOrd="2" destOrd="0" presId="urn:microsoft.com/office/officeart/2005/8/layout/bProcess3"/>
    <dgm:cxn modelId="{5F9202FA-7542-4C6F-9D4D-BAC93C5F77D3}" type="presParOf" srcId="{9B80A489-BE18-40F6-83F3-D0A1A5F6B2DC}" destId="{E0476BC9-8CE9-4224-BC5C-ADDC8995698F}" srcOrd="3" destOrd="0" presId="urn:microsoft.com/office/officeart/2005/8/layout/bProcess3"/>
    <dgm:cxn modelId="{BB52F810-2E8C-46C6-8524-A85607C962C2}" type="presParOf" srcId="{E0476BC9-8CE9-4224-BC5C-ADDC8995698F}" destId="{E6EB8D07-F957-4708-BEAF-32BE740EE50E}" srcOrd="0" destOrd="0" presId="urn:microsoft.com/office/officeart/2005/8/layout/bProcess3"/>
    <dgm:cxn modelId="{8C3567B5-5E38-4291-B6B3-F6C803C9730D}" type="presParOf" srcId="{9B80A489-BE18-40F6-83F3-D0A1A5F6B2DC}" destId="{90BA34D1-8656-4749-9BCF-689B0A73D4AF}" srcOrd="4" destOrd="0" presId="urn:microsoft.com/office/officeart/2005/8/layout/bProcess3"/>
    <dgm:cxn modelId="{ADF23D33-C0E9-468F-9CDE-D0BA2094667E}" type="presParOf" srcId="{9B80A489-BE18-40F6-83F3-D0A1A5F6B2DC}" destId="{4112CB81-85F0-4BEF-9A11-206216ADF4CE}" srcOrd="5" destOrd="0" presId="urn:microsoft.com/office/officeart/2005/8/layout/bProcess3"/>
    <dgm:cxn modelId="{D4F88004-DABE-4C35-8D18-AD90924823DD}" type="presParOf" srcId="{4112CB81-85F0-4BEF-9A11-206216ADF4CE}" destId="{7570B672-16B8-4BCA-A9C3-1556F07700D5}" srcOrd="0" destOrd="0" presId="urn:microsoft.com/office/officeart/2005/8/layout/bProcess3"/>
    <dgm:cxn modelId="{3227A923-FF28-46A6-A1F0-BDE160AA391B}" type="presParOf" srcId="{9B80A489-BE18-40F6-83F3-D0A1A5F6B2DC}" destId="{8236CA5E-227C-4C2D-B1B3-DC5634129588}" srcOrd="6" destOrd="0" presId="urn:microsoft.com/office/officeart/2005/8/layout/bProcess3"/>
    <dgm:cxn modelId="{2156517B-DE05-4918-AB82-EBD7A32DF053}" type="presParOf" srcId="{9B80A489-BE18-40F6-83F3-D0A1A5F6B2DC}" destId="{303AD537-6EA6-4843-8F34-E9840115283B}" srcOrd="7" destOrd="0" presId="urn:microsoft.com/office/officeart/2005/8/layout/bProcess3"/>
    <dgm:cxn modelId="{81FC41F2-C57F-46D9-840F-0A147F242C40}" type="presParOf" srcId="{303AD537-6EA6-4843-8F34-E9840115283B}" destId="{14F9F523-0AFB-4889-A1D8-46743041DA2D}" srcOrd="0" destOrd="0" presId="urn:microsoft.com/office/officeart/2005/8/layout/bProcess3"/>
    <dgm:cxn modelId="{D2F74868-AF3B-4E32-9917-E6F98F86ADEF}" type="presParOf" srcId="{9B80A489-BE18-40F6-83F3-D0A1A5F6B2DC}" destId="{E8B9ABA8-B7EF-442A-9EA4-2B3D1164F32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a:solidFill>
          <a:schemeClr val="tx2">
            <a:lumMod val="60000"/>
            <a:lumOff val="40000"/>
          </a:schemeClr>
        </a:solidFill>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a:solidFill>
          <a:schemeClr val="tx2">
            <a:lumMod val="60000"/>
            <a:lumOff val="40000"/>
          </a:schemeClr>
        </a:solidFill>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24517693-D6F3-4A5B-8529-6AD573283722}" srcId="{D60A3538-8156-4A98-8461-598274F9042B}" destId="{1124F533-E1FF-4654-9DCE-A12609892C42}" srcOrd="0" destOrd="0" parTransId="{A140A940-D641-4F85-B906-94E623CF5B31}" sibTransId="{067B8A79-150E-4D32-9864-41874D3A6EAF}"/>
    <dgm:cxn modelId="{FD919347-DE0A-43C7-AF41-7F5062A9FAC8}" srcId="{90E62EA4-F807-4C6B-8BD7-1467D227645D}" destId="{6C824F7A-3864-41C9-8541-E31D2733C57F}" srcOrd="4" destOrd="0" parTransId="{81515988-1CD9-415F-8ED1-2D29A161254C}" sibTransId="{5F245ACD-9358-4C3A-9620-92466B5B4EEA}"/>
    <dgm:cxn modelId="{CADCEF51-A133-4D96-9369-D8B6C4CA403A}" type="presOf" srcId="{D60A3538-8156-4A98-8461-598274F9042B}" destId="{5179FE80-DD25-4F73-89C7-180B8FE342CE}" srcOrd="0" destOrd="2" presId="urn:microsoft.com/office/officeart/2005/8/layout/bProcess3"/>
    <dgm:cxn modelId="{1BBE6E5A-636C-4920-8F9E-25359E9681B4}" srcId="{90E62EA4-F807-4C6B-8BD7-1467D227645D}" destId="{756C7C75-79FA-402A-A83D-99D80C2510AB}" srcOrd="1" destOrd="0" parTransId="{A41F72F1-312E-44E6-880F-7041142D11B4}" sibTransId="{10C19316-84AA-4AC0-978F-E7CD487C9C9E}"/>
    <dgm:cxn modelId="{134F8B4D-A6AA-4D6F-A367-4B6C75726E03}" type="presOf" srcId="{DC19A910-3582-4701-B07B-8EFC6675D0E0}" destId="{3061FFA2-1046-4CAD-8E9A-BCFC57B05775}" srcOrd="0" destOrd="1" presId="urn:microsoft.com/office/officeart/2005/8/layout/bProcess3"/>
    <dgm:cxn modelId="{2B94A1D1-A30C-46F3-8A46-3CED68FC4EB1}" type="presOf" srcId="{756C7C75-79FA-402A-A83D-99D80C2510AB}" destId="{CE2047B3-C975-4D65-9317-12ABDD9B6C63}" srcOrd="0" destOrd="0" presId="urn:microsoft.com/office/officeart/2005/8/layout/bProcess3"/>
    <dgm:cxn modelId="{D66CA49F-0D7F-4A7C-82FF-09494374CC8B}" type="presOf" srcId="{5A1F4934-00D9-43D2-A0D1-C4C742437901}" destId="{66D9B1E1-F1FA-4A84-AE69-4FB815DC4C19}" srcOrd="0" destOrd="0" presId="urn:microsoft.com/office/officeart/2005/8/layout/bProcess3"/>
    <dgm:cxn modelId="{834F2A0F-E4B7-4B9E-9435-AEB8FC41295B}" srcId="{6C824F7A-3864-41C9-8541-E31D2733C57F}" destId="{77410958-4341-4FE9-9AFE-9C8542715085}" srcOrd="0" destOrd="0" parTransId="{22B3B3F6-4860-4C90-82D8-A05B7AD4EFF7}" sibTransId="{7A86CEFA-C44A-46A7-9891-38429748580D}"/>
    <dgm:cxn modelId="{B512FEDE-174E-4726-8DBA-F39C3B65D600}" srcId="{90E62EA4-F807-4C6B-8BD7-1467D227645D}" destId="{5A1F4934-00D9-43D2-A0D1-C4C742437901}" srcOrd="5" destOrd="0" parTransId="{502BFB3A-22E6-45F6-82A0-04746BB6DF15}" sibTransId="{BAD32BF7-A86F-4CF1-80E0-7396B9537AE7}"/>
    <dgm:cxn modelId="{ED909966-0B9F-492E-97E2-EDB81BABB1CC}" srcId="{982C06EC-2BE3-40CD-9FCB-1908979611F1}" destId="{D60A3538-8156-4A98-8461-598274F9042B}" srcOrd="1" destOrd="0" parTransId="{DDA5AFC2-7F5F-461A-9CC8-CAA58BD93E0D}" sibTransId="{4DE9C7E8-1F7C-40CB-A89D-B26D6409FE66}"/>
    <dgm:cxn modelId="{4622BFB4-29DE-4E0C-B669-DD09CE39DFAD}" srcId="{90E62EA4-F807-4C6B-8BD7-1467D227645D}" destId="{6FB7C9D5-468A-4E6E-9422-D4FB70FA50FF}" srcOrd="2" destOrd="0" parTransId="{E3CB84CA-EDD3-499C-B79B-1CE1EF4D1020}" sibTransId="{D7699FE0-4B70-4186-B727-1B6DC3CBEA07}"/>
    <dgm:cxn modelId="{E3B5C599-9F65-459E-B020-B6294A767124}" type="presOf" srcId="{D7699FE0-4B70-4186-B727-1B6DC3CBEA07}" destId="{288CF674-D455-4629-BC1D-53562A9FFCCB}" srcOrd="0" destOrd="0" presId="urn:microsoft.com/office/officeart/2005/8/layout/bProcess3"/>
    <dgm:cxn modelId="{8A8DDEE9-9285-49CA-8D25-9251A2D029CB}" type="presOf" srcId="{6C824F7A-3864-41C9-8541-E31D2733C57F}" destId="{57DC1FCF-DBFE-4940-B721-981C7BCAE3A5}" srcOrd="0" destOrd="0" presId="urn:microsoft.com/office/officeart/2005/8/layout/bProcess3"/>
    <dgm:cxn modelId="{01D5C4E6-59E9-447D-926F-651DA5A946AD}" srcId="{6FB7C9D5-468A-4E6E-9422-D4FB70FA50FF}" destId="{896A044F-49F4-410A-AA2A-883686458B54}" srcOrd="0" destOrd="0" parTransId="{2B890E02-A62C-487E-B7AF-20CB3828D9AA}" sibTransId="{C8880AA8-3DF4-47C3-BAF4-C44951A09E2B}"/>
    <dgm:cxn modelId="{09026D74-5290-4970-B383-418A2915C98E}" type="presOf" srcId="{00773752-D945-4C95-BC44-CCAEB2D1D939}" destId="{9D03A5FD-6DB7-460A-AA70-25CD9CA8E860}" srcOrd="0" destOrd="0" presId="urn:microsoft.com/office/officeart/2005/8/layout/bProcess3"/>
    <dgm:cxn modelId="{5B6D6728-A7BB-4EE6-94BD-501DBDCD937D}" type="presOf" srcId="{27570507-57E3-43BF-A076-FC53EBD4BFB0}" destId="{201553E2-C5D8-40D2-A92F-9F1F1B036057}" srcOrd="1" destOrd="0" presId="urn:microsoft.com/office/officeart/2005/8/layout/bProcess3"/>
    <dgm:cxn modelId="{82809A1B-07D6-4735-B850-2B918439FCE1}" srcId="{00773752-D945-4C95-BC44-CCAEB2D1D939}" destId="{1437A3EE-0BB0-4D38-9182-36D1FA774269}" srcOrd="0" destOrd="0" parTransId="{72108704-F765-4047-894E-5A9C9B9447A1}" sibTransId="{953113A7-4471-46BF-B0CA-8458C9BFF6C0}"/>
    <dgm:cxn modelId="{075267EF-42F5-447A-8BEA-E5EA8C70DFF6}" srcId="{6C824F7A-3864-41C9-8541-E31D2733C57F}" destId="{873E8D7D-D0DC-4F0B-93BF-F12CC57AF036}" srcOrd="1" destOrd="0" parTransId="{C8EFAC61-12C7-4D63-942F-3CE5AEFBEEB4}" sibTransId="{4B178B1E-4864-4D75-A576-0260238E270B}"/>
    <dgm:cxn modelId="{51F950CB-9D2F-4591-BC24-D7D9AEFFC24A}" type="presOf" srcId="{896A044F-49F4-410A-AA2A-883686458B54}" destId="{C49D013E-6853-412B-96F4-40CCE2213163}" srcOrd="0" destOrd="1"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2793B410-B622-44AF-AF74-228243BD3931}" type="presOf" srcId="{77410958-4341-4FE9-9AFE-9C8542715085}" destId="{57DC1FCF-DBFE-4940-B721-981C7BCAE3A5}" srcOrd="0" destOrd="1" presId="urn:microsoft.com/office/officeart/2005/8/layout/bProcess3"/>
    <dgm:cxn modelId="{2ABBB49A-AA02-430A-974D-F9E74C434EBE}" type="presOf" srcId="{27570507-57E3-43BF-A076-FC53EBD4BFB0}" destId="{5967FD42-628C-432A-9DEB-BE39D0F4CF84}" srcOrd="0" destOrd="0"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866D6D8F-1341-48DE-A040-CF673C15ACDA}" srcId="{90E62EA4-F807-4C6B-8BD7-1467D227645D}" destId="{E35DA671-8868-4179-B1DE-D45C87104407}" srcOrd="6" destOrd="0" parTransId="{FDCCE80E-4113-4A1B-BDD1-0FE3A22BBE9D}" sibTransId="{4E3CF83B-F03D-4019-A7E5-29753E0F5927}"/>
    <dgm:cxn modelId="{4273D206-50E0-45F2-A52F-BA02A5DF0CF7}" type="presOf" srcId="{5F245ACD-9358-4C3A-9620-92466B5B4EEA}" destId="{EF40D11E-D55A-49AB-9956-79D892E8042E}" srcOrd="0" destOrd="0" presId="urn:microsoft.com/office/officeart/2005/8/layout/bProcess3"/>
    <dgm:cxn modelId="{8FD13901-6A6F-452C-9F99-86C57DF9C376}" type="presOf" srcId="{2A2F01EB-5014-4098-8EC4-EB06049D4660}" destId="{CE2047B3-C975-4D65-9317-12ABDD9B6C63}" srcOrd="0" destOrd="1" presId="urn:microsoft.com/office/officeart/2005/8/layout/bProcess3"/>
    <dgm:cxn modelId="{C02C3D89-A56A-486D-A228-A17D8EB61D58}" type="presOf" srcId="{10C19316-84AA-4AC0-978F-E7CD487C9C9E}" destId="{C1E30E50-3D02-49E7-A400-D9277EDB4681}" srcOrd="1" destOrd="0" presId="urn:microsoft.com/office/officeart/2005/8/layout/bProcess3"/>
    <dgm:cxn modelId="{1795611B-4FBB-4DE4-8373-4225BB277B7A}" type="presOf" srcId="{982C06EC-2BE3-40CD-9FCB-1908979611F1}" destId="{5179FE80-DD25-4F73-89C7-180B8FE342CE}" srcOrd="0" destOrd="0" presId="urn:microsoft.com/office/officeart/2005/8/layout/bProcess3"/>
    <dgm:cxn modelId="{804A1322-6736-4A0D-A35E-CDFBA452B7C1}" type="presOf" srcId="{1437A3EE-0BB0-4D38-9182-36D1FA774269}" destId="{9D03A5FD-6DB7-460A-AA70-25CD9CA8E860}" srcOrd="0" destOrd="1" presId="urn:microsoft.com/office/officeart/2005/8/layout/bProcess3"/>
    <dgm:cxn modelId="{7FCCC1BA-A296-465E-A0DE-696132C4A2F3}" type="presOf" srcId="{90E62EA4-F807-4C6B-8BD7-1467D227645D}" destId="{E254D769-C9E9-4084-A6BC-255FEA61492A}" srcOrd="0" destOrd="0" presId="urn:microsoft.com/office/officeart/2005/8/layout/bProcess3"/>
    <dgm:cxn modelId="{44ABADCA-25C3-4400-8C14-F322B73D815A}" srcId="{756C7C75-79FA-402A-A83D-99D80C2510AB}" destId="{2A2F01EB-5014-4098-8EC4-EB06049D4660}" srcOrd="0" destOrd="0" parTransId="{8C1D24A8-9B27-457D-83AB-04C97C8059D4}" sibTransId="{C8584FC0-A013-4435-B868-21E1FBA870C9}"/>
    <dgm:cxn modelId="{81207327-5E45-405A-AC63-A4128490EAFF}" srcId="{90E62EA4-F807-4C6B-8BD7-1467D227645D}" destId="{982C06EC-2BE3-40CD-9FCB-1908979611F1}" srcOrd="0" destOrd="0" parTransId="{BE39C050-DAE6-4D5F-B69E-1532CD330044}" sibTransId="{27570507-57E3-43BF-A076-FC53EBD4BFB0}"/>
    <dgm:cxn modelId="{94DFF8A5-E935-42BF-AB3B-924E60D94D31}" type="presOf" srcId="{D7699FE0-4B70-4186-B727-1B6DC3CBEA07}" destId="{2406CD58-35BA-4700-991D-E9AE3DC46A09}" srcOrd="1" destOrd="0" presId="urn:microsoft.com/office/officeart/2005/8/layout/bProcess3"/>
    <dgm:cxn modelId="{93F5C220-6DAC-4BAF-971B-4A94D3AD8A56}" type="presOf" srcId="{24DEFA17-8FA3-4CEF-BC17-77A13CB164F6}" destId="{709E9380-00CB-4D52-9A9F-D7900FE8A9FC}" srcOrd="0" destOrd="0" presId="urn:microsoft.com/office/officeart/2005/8/layout/bProcess3"/>
    <dgm:cxn modelId="{D4EB220A-2183-4C42-9031-D8780ED09107}" type="presOf" srcId="{E35DA671-8868-4179-B1DE-D45C87104407}" destId="{3061FFA2-1046-4CAD-8E9A-BCFC57B05775}" srcOrd="0" destOrd="0" presId="urn:microsoft.com/office/officeart/2005/8/layout/bProcess3"/>
    <dgm:cxn modelId="{BBB01037-F34E-4BC1-BF66-CE63E6B92521}" type="presOf" srcId="{873E8D7D-D0DC-4F0B-93BF-F12CC57AF036}" destId="{57DC1FCF-DBFE-4940-B721-981C7BCAE3A5}" srcOrd="0" destOrd="2" presId="urn:microsoft.com/office/officeart/2005/8/layout/bProcess3"/>
    <dgm:cxn modelId="{8788177E-AA3E-44DD-A14B-2A7517F00AFD}" type="presOf" srcId="{B0FACA75-2A02-4C3A-9003-59C1D1698C7B}" destId="{66D9B1E1-F1FA-4A84-AE69-4FB815DC4C19}" srcOrd="0" destOrd="1" presId="urn:microsoft.com/office/officeart/2005/8/layout/bProcess3"/>
    <dgm:cxn modelId="{42D871FD-FC84-4487-8C38-1F1C2D4DB66B}" type="presOf" srcId="{BAD32BF7-A86F-4CF1-80E0-7396B9537AE7}" destId="{C0A1A61B-BA04-4CC6-8E95-0FEF7EC8BD32}" srcOrd="1" destOrd="0" presId="urn:microsoft.com/office/officeart/2005/8/layout/bProcess3"/>
    <dgm:cxn modelId="{83C5A86B-8BD1-42DB-A97A-B3583D0ED748}" type="presOf" srcId="{1124F533-E1FF-4654-9DCE-A12609892C42}" destId="{5179FE80-DD25-4F73-89C7-180B8FE342CE}" srcOrd="0" destOrd="3"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CAB550B2-5388-4539-B0FB-67A29DE1A415}" type="presOf" srcId="{5F245ACD-9358-4C3A-9620-92466B5B4EEA}" destId="{AEA78C26-E0A4-4725-BF9C-70F2FD676308}" srcOrd="1" destOrd="0" presId="urn:microsoft.com/office/officeart/2005/8/layout/bProcess3"/>
    <dgm:cxn modelId="{61F837C7-4961-4D97-A6FB-BF8F30B19801}" srcId="{982C06EC-2BE3-40CD-9FCB-1908979611F1}" destId="{C9F79359-DC2C-4C81-ADD2-5D1327710E0E}" srcOrd="0" destOrd="0" parTransId="{8EB73C2A-4052-48CB-A419-9E92EFCAB541}" sibTransId="{71F1C792-CDD8-4FF7-96BE-626226592323}"/>
    <dgm:cxn modelId="{17508880-E2F1-4137-9964-6D6FE0D2317F}" type="presOf" srcId="{24DEFA17-8FA3-4CEF-BC17-77A13CB164F6}" destId="{0AD7B48D-D9A6-4D9C-83B5-17ACD36A9ECD}" srcOrd="1" destOrd="0" presId="urn:microsoft.com/office/officeart/2005/8/layout/bProcess3"/>
    <dgm:cxn modelId="{982F0856-382B-4319-8FB0-D9409FAC0D7B}" type="presOf" srcId="{BAD32BF7-A86F-4CF1-80E0-7396B9537AE7}" destId="{A2C9822E-3AA0-44FA-9B9D-E476CC2178B8}" srcOrd="0" destOrd="0" presId="urn:microsoft.com/office/officeart/2005/8/layout/bProcess3"/>
    <dgm:cxn modelId="{92A9FD83-EE04-488D-B17C-16BAB6B8CE8F}" type="presOf" srcId="{C9F79359-DC2C-4C81-ADD2-5D1327710E0E}" destId="{5179FE80-DD25-4F73-89C7-180B8FE342CE}" srcOrd="0" destOrd="1" presId="urn:microsoft.com/office/officeart/2005/8/layout/bProcess3"/>
    <dgm:cxn modelId="{EFD9437B-0C0E-4424-91C7-B19E9D85BB43}" type="presOf" srcId="{6FB7C9D5-468A-4E6E-9422-D4FB70FA50FF}" destId="{C49D013E-6853-412B-96F4-40CCE2213163}" srcOrd="0" destOrd="0" presId="urn:microsoft.com/office/officeart/2005/8/layout/bProcess3"/>
    <dgm:cxn modelId="{EFB54BAB-CC3E-44D8-8CC0-85628A79473A}" type="presOf" srcId="{10C19316-84AA-4AC0-978F-E7CD487C9C9E}" destId="{C835E411-4141-4F93-B2AF-60E64324321C}" srcOrd="0" destOrd="0" presId="urn:microsoft.com/office/officeart/2005/8/layout/bProcess3"/>
    <dgm:cxn modelId="{98C364B5-B606-4A3D-8C30-FFF9F2B95746}" type="presParOf" srcId="{E254D769-C9E9-4084-A6BC-255FEA61492A}" destId="{5179FE80-DD25-4F73-89C7-180B8FE342CE}" srcOrd="0" destOrd="0" presId="urn:microsoft.com/office/officeart/2005/8/layout/bProcess3"/>
    <dgm:cxn modelId="{9586F9AA-E44B-49F3-B7A0-DFEF738FC5E4}" type="presParOf" srcId="{E254D769-C9E9-4084-A6BC-255FEA61492A}" destId="{5967FD42-628C-432A-9DEB-BE39D0F4CF84}" srcOrd="1" destOrd="0" presId="urn:microsoft.com/office/officeart/2005/8/layout/bProcess3"/>
    <dgm:cxn modelId="{02B8CFA1-A179-44E5-B707-0C424A0E2EC8}" type="presParOf" srcId="{5967FD42-628C-432A-9DEB-BE39D0F4CF84}" destId="{201553E2-C5D8-40D2-A92F-9F1F1B036057}" srcOrd="0" destOrd="0" presId="urn:microsoft.com/office/officeart/2005/8/layout/bProcess3"/>
    <dgm:cxn modelId="{2A54FC87-E501-4088-A416-405BE5465FB8}" type="presParOf" srcId="{E254D769-C9E9-4084-A6BC-255FEA61492A}" destId="{CE2047B3-C975-4D65-9317-12ABDD9B6C63}" srcOrd="2" destOrd="0" presId="urn:microsoft.com/office/officeart/2005/8/layout/bProcess3"/>
    <dgm:cxn modelId="{BAB1EF23-57E6-4CEC-B5E5-A85C4807FF04}" type="presParOf" srcId="{E254D769-C9E9-4084-A6BC-255FEA61492A}" destId="{C835E411-4141-4F93-B2AF-60E64324321C}" srcOrd="3" destOrd="0" presId="urn:microsoft.com/office/officeart/2005/8/layout/bProcess3"/>
    <dgm:cxn modelId="{BAC19F6E-EAA9-4843-82EE-983D1C8B21A2}" type="presParOf" srcId="{C835E411-4141-4F93-B2AF-60E64324321C}" destId="{C1E30E50-3D02-49E7-A400-D9277EDB4681}" srcOrd="0" destOrd="0" presId="urn:microsoft.com/office/officeart/2005/8/layout/bProcess3"/>
    <dgm:cxn modelId="{82508AD5-9FBF-4ACB-BC55-413882C30BE3}" type="presParOf" srcId="{E254D769-C9E9-4084-A6BC-255FEA61492A}" destId="{C49D013E-6853-412B-96F4-40CCE2213163}" srcOrd="4" destOrd="0" presId="urn:microsoft.com/office/officeart/2005/8/layout/bProcess3"/>
    <dgm:cxn modelId="{2E937162-0EAB-4F66-9E14-D8023E22842C}" type="presParOf" srcId="{E254D769-C9E9-4084-A6BC-255FEA61492A}" destId="{288CF674-D455-4629-BC1D-53562A9FFCCB}" srcOrd="5" destOrd="0" presId="urn:microsoft.com/office/officeart/2005/8/layout/bProcess3"/>
    <dgm:cxn modelId="{D33C40B4-622F-4158-A2BD-6C5D4EB7AAAC}" type="presParOf" srcId="{288CF674-D455-4629-BC1D-53562A9FFCCB}" destId="{2406CD58-35BA-4700-991D-E9AE3DC46A09}" srcOrd="0" destOrd="0" presId="urn:microsoft.com/office/officeart/2005/8/layout/bProcess3"/>
    <dgm:cxn modelId="{493F25F9-4680-4E5E-A23F-81ED442F2C5D}" type="presParOf" srcId="{E254D769-C9E9-4084-A6BC-255FEA61492A}" destId="{9D03A5FD-6DB7-460A-AA70-25CD9CA8E860}" srcOrd="6" destOrd="0" presId="urn:microsoft.com/office/officeart/2005/8/layout/bProcess3"/>
    <dgm:cxn modelId="{07FFF859-B10D-49F9-99F4-1D2DA3CE555B}" type="presParOf" srcId="{E254D769-C9E9-4084-A6BC-255FEA61492A}" destId="{709E9380-00CB-4D52-9A9F-D7900FE8A9FC}" srcOrd="7" destOrd="0" presId="urn:microsoft.com/office/officeart/2005/8/layout/bProcess3"/>
    <dgm:cxn modelId="{3D23FF22-FDA7-4D54-B60A-4034BC28F35D}" type="presParOf" srcId="{709E9380-00CB-4D52-9A9F-D7900FE8A9FC}" destId="{0AD7B48D-D9A6-4D9C-83B5-17ACD36A9ECD}" srcOrd="0" destOrd="0" presId="urn:microsoft.com/office/officeart/2005/8/layout/bProcess3"/>
    <dgm:cxn modelId="{95EBD63E-6AB7-45F2-8AC3-2F37FDC24A74}" type="presParOf" srcId="{E254D769-C9E9-4084-A6BC-255FEA61492A}" destId="{57DC1FCF-DBFE-4940-B721-981C7BCAE3A5}" srcOrd="8" destOrd="0" presId="urn:microsoft.com/office/officeart/2005/8/layout/bProcess3"/>
    <dgm:cxn modelId="{AB861B84-4822-480C-9A7A-EC46F4E8B8E9}" type="presParOf" srcId="{E254D769-C9E9-4084-A6BC-255FEA61492A}" destId="{EF40D11E-D55A-49AB-9956-79D892E8042E}" srcOrd="9" destOrd="0" presId="urn:microsoft.com/office/officeart/2005/8/layout/bProcess3"/>
    <dgm:cxn modelId="{CB79B349-FE0E-496E-83E9-42D1694E75A5}" type="presParOf" srcId="{EF40D11E-D55A-49AB-9956-79D892E8042E}" destId="{AEA78C26-E0A4-4725-BF9C-70F2FD676308}" srcOrd="0" destOrd="0" presId="urn:microsoft.com/office/officeart/2005/8/layout/bProcess3"/>
    <dgm:cxn modelId="{EF1F61DE-86F7-4CCC-A514-9BE75AB27DB3}" type="presParOf" srcId="{E254D769-C9E9-4084-A6BC-255FEA61492A}" destId="{66D9B1E1-F1FA-4A84-AE69-4FB815DC4C19}" srcOrd="10" destOrd="0" presId="urn:microsoft.com/office/officeart/2005/8/layout/bProcess3"/>
    <dgm:cxn modelId="{5A00F1ED-1810-4952-8178-A90DE009F470}" type="presParOf" srcId="{E254D769-C9E9-4084-A6BC-255FEA61492A}" destId="{A2C9822E-3AA0-44FA-9B9D-E476CC2178B8}" srcOrd="11" destOrd="0" presId="urn:microsoft.com/office/officeart/2005/8/layout/bProcess3"/>
    <dgm:cxn modelId="{C45968CF-9ABF-4BC7-BCEB-7E578E6889D2}" type="presParOf" srcId="{A2C9822E-3AA0-44FA-9B9D-E476CC2178B8}" destId="{C0A1A61B-BA04-4CC6-8E95-0FEF7EC8BD32}" srcOrd="0" destOrd="0" presId="urn:microsoft.com/office/officeart/2005/8/layout/bProcess3"/>
    <dgm:cxn modelId="{F4923913-D320-412E-BD33-A1BE4EB9010D}"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a:solidFill>
          <a:schemeClr val="tx2">
            <a:lumMod val="60000"/>
            <a:lumOff val="40000"/>
          </a:schemeClr>
        </a:solidFill>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a:solidFill>
          <a:schemeClr val="tx2">
            <a:lumMod val="60000"/>
            <a:lumOff val="40000"/>
          </a:schemeClr>
        </a:solidFill>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01D5C4E6-59E9-447D-926F-651DA5A946AD}" srcId="{6FB7C9D5-468A-4E6E-9422-D4FB70FA50FF}" destId="{896A044F-49F4-410A-AA2A-883686458B54}" srcOrd="0" destOrd="0" parTransId="{2B890E02-A62C-487E-B7AF-20CB3828D9AA}" sibTransId="{C8880AA8-3DF4-47C3-BAF4-C44951A09E2B}"/>
    <dgm:cxn modelId="{986363A5-A5DE-4F98-88C4-90672B29E08C}" type="presOf" srcId="{10C19316-84AA-4AC0-978F-E7CD487C9C9E}" destId="{C1E30E50-3D02-49E7-A400-D9277EDB4681}" srcOrd="1" destOrd="0" presId="urn:microsoft.com/office/officeart/2005/8/layout/bProcess3"/>
    <dgm:cxn modelId="{E88E4612-FF27-4DD2-A597-8CBB03C6EC2E}" type="presOf" srcId="{6FB7C9D5-468A-4E6E-9422-D4FB70FA50FF}" destId="{C49D013E-6853-412B-96F4-40CCE2213163}" srcOrd="0" destOrd="0" presId="urn:microsoft.com/office/officeart/2005/8/layout/bProcess3"/>
    <dgm:cxn modelId="{6B4F7552-2391-4D74-89A4-7315F4C929DA}" type="presOf" srcId="{10C19316-84AA-4AC0-978F-E7CD487C9C9E}" destId="{C835E411-4141-4F93-B2AF-60E64324321C}" srcOrd="0" destOrd="0" presId="urn:microsoft.com/office/officeart/2005/8/layout/bProcess3"/>
    <dgm:cxn modelId="{511BF2B3-13B6-438A-96CA-2744D43FC4AA}" type="presOf" srcId="{6C824F7A-3864-41C9-8541-E31D2733C57F}" destId="{57DC1FCF-DBFE-4940-B721-981C7BCAE3A5}" srcOrd="0" destOrd="0" presId="urn:microsoft.com/office/officeart/2005/8/layout/bProcess3"/>
    <dgm:cxn modelId="{81207327-5E45-405A-AC63-A4128490EAFF}" srcId="{90E62EA4-F807-4C6B-8BD7-1467D227645D}" destId="{982C06EC-2BE3-40CD-9FCB-1908979611F1}" srcOrd="0" destOrd="0" parTransId="{BE39C050-DAE6-4D5F-B69E-1532CD330044}" sibTransId="{27570507-57E3-43BF-A076-FC53EBD4BFB0}"/>
    <dgm:cxn modelId="{9ADBF801-6C56-4FE4-BB2F-1EC625B3848D}" type="presOf" srcId="{24DEFA17-8FA3-4CEF-BC17-77A13CB164F6}" destId="{0AD7B48D-D9A6-4D9C-83B5-17ACD36A9ECD}" srcOrd="1" destOrd="0" presId="urn:microsoft.com/office/officeart/2005/8/layout/bProcess3"/>
    <dgm:cxn modelId="{F64BC9AD-C176-4D44-934C-1D0C7D47F074}" type="presOf" srcId="{BAD32BF7-A86F-4CF1-80E0-7396B9537AE7}" destId="{C0A1A61B-BA04-4CC6-8E95-0FEF7EC8BD32}" srcOrd="1" destOrd="0" presId="urn:microsoft.com/office/officeart/2005/8/layout/bProcess3"/>
    <dgm:cxn modelId="{9496C359-CEA8-4731-9F67-460BD63E5EB3}" type="presOf" srcId="{BAD32BF7-A86F-4CF1-80E0-7396B9537AE7}" destId="{A2C9822E-3AA0-44FA-9B9D-E476CC2178B8}" srcOrd="0" destOrd="0"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CD9875DF-DEC0-4599-8B18-40322B67A281}" type="presOf" srcId="{896A044F-49F4-410A-AA2A-883686458B54}" destId="{C49D013E-6853-412B-96F4-40CCE2213163}" srcOrd="0" destOrd="1" presId="urn:microsoft.com/office/officeart/2005/8/layout/bProcess3"/>
    <dgm:cxn modelId="{C6633DB6-43A1-4A24-8005-AB3C819F3B5D}" type="presOf" srcId="{D7699FE0-4B70-4186-B727-1B6DC3CBEA07}" destId="{288CF674-D455-4629-BC1D-53562A9FFCCB}" srcOrd="0" destOrd="0" presId="urn:microsoft.com/office/officeart/2005/8/layout/bProcess3"/>
    <dgm:cxn modelId="{03FB3EB0-A41E-48E6-BE05-A59F90F4A344}" type="presOf" srcId="{5F245ACD-9358-4C3A-9620-92466B5B4EEA}" destId="{AEA78C26-E0A4-4725-BF9C-70F2FD676308}" srcOrd="1" destOrd="0" presId="urn:microsoft.com/office/officeart/2005/8/layout/bProcess3"/>
    <dgm:cxn modelId="{866D6D8F-1341-48DE-A040-CF673C15ACDA}" srcId="{90E62EA4-F807-4C6B-8BD7-1467D227645D}" destId="{E35DA671-8868-4179-B1DE-D45C87104407}" srcOrd="6" destOrd="0" parTransId="{FDCCE80E-4113-4A1B-BDD1-0FE3A22BBE9D}" sibTransId="{4E3CF83B-F03D-4019-A7E5-29753E0F5927}"/>
    <dgm:cxn modelId="{57198E41-9DCE-4BAA-A78B-25FEFD1816D8}" type="presOf" srcId="{C9F79359-DC2C-4C81-ADD2-5D1327710E0E}" destId="{5179FE80-DD25-4F73-89C7-180B8FE342CE}" srcOrd="0" destOrd="1" presId="urn:microsoft.com/office/officeart/2005/8/layout/bProcess3"/>
    <dgm:cxn modelId="{1B0BB982-7059-4BA9-9880-FED7DCB83185}" type="presOf" srcId="{77410958-4341-4FE9-9AFE-9C8542715085}" destId="{57DC1FCF-DBFE-4940-B721-981C7BCAE3A5}" srcOrd="0" destOrd="1" presId="urn:microsoft.com/office/officeart/2005/8/layout/bProcess3"/>
    <dgm:cxn modelId="{ED679BCF-9103-4A6B-94B8-F52E9DFB133F}" type="presOf" srcId="{DC19A910-3582-4701-B07B-8EFC6675D0E0}" destId="{3061FFA2-1046-4CAD-8E9A-BCFC57B05775}" srcOrd="0" destOrd="1" presId="urn:microsoft.com/office/officeart/2005/8/layout/bProcess3"/>
    <dgm:cxn modelId="{4BA6497B-8295-44B4-AA4C-00AF61DA26AB}" type="presOf" srcId="{27570507-57E3-43BF-A076-FC53EBD4BFB0}" destId="{5967FD42-628C-432A-9DEB-BE39D0F4CF84}" srcOrd="0" destOrd="0"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583C6022-B41C-42BA-8D19-E158F97C63E6}" type="presOf" srcId="{D7699FE0-4B70-4186-B727-1B6DC3CBEA07}" destId="{2406CD58-35BA-4700-991D-E9AE3DC46A09}" srcOrd="1" destOrd="0" presId="urn:microsoft.com/office/officeart/2005/8/layout/bProcess3"/>
    <dgm:cxn modelId="{95BBB1B9-5EA2-46D5-B8FA-131604047F20}" type="presOf" srcId="{D60A3538-8156-4A98-8461-598274F9042B}" destId="{5179FE80-DD25-4F73-89C7-180B8FE342CE}" srcOrd="0" destOrd="2" presId="urn:microsoft.com/office/officeart/2005/8/layout/bProcess3"/>
    <dgm:cxn modelId="{82809A1B-07D6-4735-B850-2B918439FCE1}" srcId="{00773752-D945-4C95-BC44-CCAEB2D1D939}" destId="{1437A3EE-0BB0-4D38-9182-36D1FA774269}" srcOrd="0" destOrd="0" parTransId="{72108704-F765-4047-894E-5A9C9B9447A1}" sibTransId="{953113A7-4471-46BF-B0CA-8458C9BFF6C0}"/>
    <dgm:cxn modelId="{075267EF-42F5-447A-8BEA-E5EA8C70DFF6}" srcId="{6C824F7A-3864-41C9-8541-E31D2733C57F}" destId="{873E8D7D-D0DC-4F0B-93BF-F12CC57AF036}" srcOrd="1" destOrd="0" parTransId="{C8EFAC61-12C7-4D63-942F-3CE5AEFBEEB4}" sibTransId="{4B178B1E-4864-4D75-A576-0260238E270B}"/>
    <dgm:cxn modelId="{ED909966-0B9F-492E-97E2-EDB81BABB1CC}" srcId="{982C06EC-2BE3-40CD-9FCB-1908979611F1}" destId="{D60A3538-8156-4A98-8461-598274F9042B}" srcOrd="1" destOrd="0" parTransId="{DDA5AFC2-7F5F-461A-9CC8-CAA58BD93E0D}" sibTransId="{4DE9C7E8-1F7C-40CB-A89D-B26D6409FE66}"/>
    <dgm:cxn modelId="{0B3A678D-018E-4D4E-86A2-EE0AD663816F}" type="presOf" srcId="{B0FACA75-2A02-4C3A-9003-59C1D1698C7B}" destId="{66D9B1E1-F1FA-4A84-AE69-4FB815DC4C19}" srcOrd="0" destOrd="1" presId="urn:microsoft.com/office/officeart/2005/8/layout/bProcess3"/>
    <dgm:cxn modelId="{1BBE6E5A-636C-4920-8F9E-25359E9681B4}" srcId="{90E62EA4-F807-4C6B-8BD7-1467D227645D}" destId="{756C7C75-79FA-402A-A83D-99D80C2510AB}" srcOrd="1" destOrd="0" parTransId="{A41F72F1-312E-44E6-880F-7041142D11B4}" sibTransId="{10C19316-84AA-4AC0-978F-E7CD487C9C9E}"/>
    <dgm:cxn modelId="{21BB7149-2DBB-46FF-AC1F-A8F99892E2D6}" type="presOf" srcId="{756C7C75-79FA-402A-A83D-99D80C2510AB}" destId="{CE2047B3-C975-4D65-9317-12ABDD9B6C63}" srcOrd="0" destOrd="0" presId="urn:microsoft.com/office/officeart/2005/8/layout/bProcess3"/>
    <dgm:cxn modelId="{3A1A1627-CB34-4AA1-96F4-5E7B2D1EC412}" type="presOf" srcId="{5A1F4934-00D9-43D2-A0D1-C4C742437901}" destId="{66D9B1E1-F1FA-4A84-AE69-4FB815DC4C19}" srcOrd="0" destOrd="0" presId="urn:microsoft.com/office/officeart/2005/8/layout/bProcess3"/>
    <dgm:cxn modelId="{E731174D-63B9-4151-A98D-10BB22D33E82}" type="presOf" srcId="{5F245ACD-9358-4C3A-9620-92466B5B4EEA}" destId="{EF40D11E-D55A-49AB-9956-79D892E8042E}" srcOrd="0" destOrd="0" presId="urn:microsoft.com/office/officeart/2005/8/layout/bProcess3"/>
    <dgm:cxn modelId="{CF2DBB15-E886-4930-972A-292985B56307}" type="presOf" srcId="{E35DA671-8868-4179-B1DE-D45C87104407}" destId="{3061FFA2-1046-4CAD-8E9A-BCFC57B05775}" srcOrd="0" destOrd="0" presId="urn:microsoft.com/office/officeart/2005/8/layout/bProcess3"/>
    <dgm:cxn modelId="{28856207-9D19-460D-AD77-FA29D3A20578}" type="presOf" srcId="{00773752-D945-4C95-BC44-CCAEB2D1D939}" destId="{9D03A5FD-6DB7-460A-AA70-25CD9CA8E860}" srcOrd="0" destOrd="0" presId="urn:microsoft.com/office/officeart/2005/8/layout/bProcess3"/>
    <dgm:cxn modelId="{9CEB5E93-E969-4107-89D3-377B27F2E12E}" type="presOf" srcId="{90E62EA4-F807-4C6B-8BD7-1467D227645D}" destId="{E254D769-C9E9-4084-A6BC-255FEA61492A}" srcOrd="0" destOrd="0" presId="urn:microsoft.com/office/officeart/2005/8/layout/bProcess3"/>
    <dgm:cxn modelId="{D296A03F-7531-4838-B2D6-0DE83A21F296}" type="presOf" srcId="{1124F533-E1FF-4654-9DCE-A12609892C42}" destId="{5179FE80-DD25-4F73-89C7-180B8FE342CE}" srcOrd="0" destOrd="3" presId="urn:microsoft.com/office/officeart/2005/8/layout/bProcess3"/>
    <dgm:cxn modelId="{1CB154EF-0DB4-45A6-9673-2C3A926E0F31}" type="presOf" srcId="{873E8D7D-D0DC-4F0B-93BF-F12CC57AF036}" destId="{57DC1FCF-DBFE-4940-B721-981C7BCAE3A5}" srcOrd="0" destOrd="2" presId="urn:microsoft.com/office/officeart/2005/8/layout/bProcess3"/>
    <dgm:cxn modelId="{2456275A-D522-4D68-855D-1EC05010720D}" type="presOf" srcId="{27570507-57E3-43BF-A076-FC53EBD4BFB0}" destId="{201553E2-C5D8-40D2-A92F-9F1F1B036057}" srcOrd="1" destOrd="0" presId="urn:microsoft.com/office/officeart/2005/8/layout/bProcess3"/>
    <dgm:cxn modelId="{340E206D-552E-491C-80DC-4A4E95945544}" type="presOf" srcId="{24DEFA17-8FA3-4CEF-BC17-77A13CB164F6}" destId="{709E9380-00CB-4D52-9A9F-D7900FE8A9FC}" srcOrd="0" destOrd="0"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24517693-D6F3-4A5B-8529-6AD573283722}" srcId="{D60A3538-8156-4A98-8461-598274F9042B}" destId="{1124F533-E1FF-4654-9DCE-A12609892C42}" srcOrd="0" destOrd="0" parTransId="{A140A940-D641-4F85-B906-94E623CF5B31}" sibTransId="{067B8A79-150E-4D32-9864-41874D3A6EAF}"/>
    <dgm:cxn modelId="{61F837C7-4961-4D97-A6FB-BF8F30B19801}" srcId="{982C06EC-2BE3-40CD-9FCB-1908979611F1}" destId="{C9F79359-DC2C-4C81-ADD2-5D1327710E0E}" srcOrd="0" destOrd="0" parTransId="{8EB73C2A-4052-48CB-A419-9E92EFCAB541}" sibTransId="{71F1C792-CDD8-4FF7-96BE-626226592323}"/>
    <dgm:cxn modelId="{44ABADCA-25C3-4400-8C14-F322B73D815A}" srcId="{756C7C75-79FA-402A-A83D-99D80C2510AB}" destId="{2A2F01EB-5014-4098-8EC4-EB06049D4660}" srcOrd="0" destOrd="0" parTransId="{8C1D24A8-9B27-457D-83AB-04C97C8059D4}" sibTransId="{C8584FC0-A013-4435-B868-21E1FBA870C9}"/>
    <dgm:cxn modelId="{FD919347-DE0A-43C7-AF41-7F5062A9FAC8}" srcId="{90E62EA4-F807-4C6B-8BD7-1467D227645D}" destId="{6C824F7A-3864-41C9-8541-E31D2733C57F}" srcOrd="4" destOrd="0" parTransId="{81515988-1CD9-415F-8ED1-2D29A161254C}" sibTransId="{5F245ACD-9358-4C3A-9620-92466B5B4EEA}"/>
    <dgm:cxn modelId="{834F2A0F-E4B7-4B9E-9435-AEB8FC41295B}" srcId="{6C824F7A-3864-41C9-8541-E31D2733C57F}" destId="{77410958-4341-4FE9-9AFE-9C8542715085}" srcOrd="0" destOrd="0" parTransId="{22B3B3F6-4860-4C90-82D8-A05B7AD4EFF7}" sibTransId="{7A86CEFA-C44A-46A7-9891-38429748580D}"/>
    <dgm:cxn modelId="{D01FA900-4A80-4566-A82C-63912C839063}" type="presOf" srcId="{1437A3EE-0BB0-4D38-9182-36D1FA774269}" destId="{9D03A5FD-6DB7-460A-AA70-25CD9CA8E860}" srcOrd="0" destOrd="1"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4622BFB4-29DE-4E0C-B669-DD09CE39DFAD}" srcId="{90E62EA4-F807-4C6B-8BD7-1467D227645D}" destId="{6FB7C9D5-468A-4E6E-9422-D4FB70FA50FF}" srcOrd="2" destOrd="0" parTransId="{E3CB84CA-EDD3-499C-B79B-1CE1EF4D1020}" sibTransId="{D7699FE0-4B70-4186-B727-1B6DC3CBEA07}"/>
    <dgm:cxn modelId="{FCC994A9-BC40-45ED-979E-9F921789B9BE}" type="presOf" srcId="{2A2F01EB-5014-4098-8EC4-EB06049D4660}" destId="{CE2047B3-C975-4D65-9317-12ABDD9B6C63}" srcOrd="0" destOrd="1" presId="urn:microsoft.com/office/officeart/2005/8/layout/bProcess3"/>
    <dgm:cxn modelId="{036B1F3E-2196-427A-9E95-3EF3AEA1E0C7}" type="presOf" srcId="{982C06EC-2BE3-40CD-9FCB-1908979611F1}" destId="{5179FE80-DD25-4F73-89C7-180B8FE342CE}" srcOrd="0" destOrd="0" presId="urn:microsoft.com/office/officeart/2005/8/layout/bProcess3"/>
    <dgm:cxn modelId="{AFF9C193-5713-4023-8580-93FC51465D75}" type="presParOf" srcId="{E254D769-C9E9-4084-A6BC-255FEA61492A}" destId="{5179FE80-DD25-4F73-89C7-180B8FE342CE}" srcOrd="0" destOrd="0" presId="urn:microsoft.com/office/officeart/2005/8/layout/bProcess3"/>
    <dgm:cxn modelId="{914EB2EB-BEDD-4B42-BFE3-0B9664D1C789}" type="presParOf" srcId="{E254D769-C9E9-4084-A6BC-255FEA61492A}" destId="{5967FD42-628C-432A-9DEB-BE39D0F4CF84}" srcOrd="1" destOrd="0" presId="urn:microsoft.com/office/officeart/2005/8/layout/bProcess3"/>
    <dgm:cxn modelId="{92D1EB4A-2F5E-4A62-8C0F-450BDD2BA7AD}" type="presParOf" srcId="{5967FD42-628C-432A-9DEB-BE39D0F4CF84}" destId="{201553E2-C5D8-40D2-A92F-9F1F1B036057}" srcOrd="0" destOrd="0" presId="urn:microsoft.com/office/officeart/2005/8/layout/bProcess3"/>
    <dgm:cxn modelId="{0EDAEBDD-E8CB-4B57-BD12-D2D64299CE6A}" type="presParOf" srcId="{E254D769-C9E9-4084-A6BC-255FEA61492A}" destId="{CE2047B3-C975-4D65-9317-12ABDD9B6C63}" srcOrd="2" destOrd="0" presId="urn:microsoft.com/office/officeart/2005/8/layout/bProcess3"/>
    <dgm:cxn modelId="{F3A86004-71FC-454C-A5BC-BB4CA69AAF8A}" type="presParOf" srcId="{E254D769-C9E9-4084-A6BC-255FEA61492A}" destId="{C835E411-4141-4F93-B2AF-60E64324321C}" srcOrd="3" destOrd="0" presId="urn:microsoft.com/office/officeart/2005/8/layout/bProcess3"/>
    <dgm:cxn modelId="{C60B1845-220A-4DC9-843E-02E1E4216574}" type="presParOf" srcId="{C835E411-4141-4F93-B2AF-60E64324321C}" destId="{C1E30E50-3D02-49E7-A400-D9277EDB4681}" srcOrd="0" destOrd="0" presId="urn:microsoft.com/office/officeart/2005/8/layout/bProcess3"/>
    <dgm:cxn modelId="{C9D7FF67-8A28-49B8-8C8F-D8187CB481E2}" type="presParOf" srcId="{E254D769-C9E9-4084-A6BC-255FEA61492A}" destId="{C49D013E-6853-412B-96F4-40CCE2213163}" srcOrd="4" destOrd="0" presId="urn:microsoft.com/office/officeart/2005/8/layout/bProcess3"/>
    <dgm:cxn modelId="{643CEEBD-9FFB-45D7-ACC5-5AB348F759D1}" type="presParOf" srcId="{E254D769-C9E9-4084-A6BC-255FEA61492A}" destId="{288CF674-D455-4629-BC1D-53562A9FFCCB}" srcOrd="5" destOrd="0" presId="urn:microsoft.com/office/officeart/2005/8/layout/bProcess3"/>
    <dgm:cxn modelId="{A06EC697-1E92-41DC-B5F1-214E4350C09B}" type="presParOf" srcId="{288CF674-D455-4629-BC1D-53562A9FFCCB}" destId="{2406CD58-35BA-4700-991D-E9AE3DC46A09}" srcOrd="0" destOrd="0" presId="urn:microsoft.com/office/officeart/2005/8/layout/bProcess3"/>
    <dgm:cxn modelId="{1AFE0BB6-B490-443D-A773-A30A6D225C1C}" type="presParOf" srcId="{E254D769-C9E9-4084-A6BC-255FEA61492A}" destId="{9D03A5FD-6DB7-460A-AA70-25CD9CA8E860}" srcOrd="6" destOrd="0" presId="urn:microsoft.com/office/officeart/2005/8/layout/bProcess3"/>
    <dgm:cxn modelId="{A3A2D276-C09E-404C-AE23-A5800487F2AA}" type="presParOf" srcId="{E254D769-C9E9-4084-A6BC-255FEA61492A}" destId="{709E9380-00CB-4D52-9A9F-D7900FE8A9FC}" srcOrd="7" destOrd="0" presId="urn:microsoft.com/office/officeart/2005/8/layout/bProcess3"/>
    <dgm:cxn modelId="{804DA10E-8AAE-4FC8-941E-AB961C2D3416}" type="presParOf" srcId="{709E9380-00CB-4D52-9A9F-D7900FE8A9FC}" destId="{0AD7B48D-D9A6-4D9C-83B5-17ACD36A9ECD}" srcOrd="0" destOrd="0" presId="urn:microsoft.com/office/officeart/2005/8/layout/bProcess3"/>
    <dgm:cxn modelId="{9D803B92-F232-49BD-AAA2-C60C34D4E321}" type="presParOf" srcId="{E254D769-C9E9-4084-A6BC-255FEA61492A}" destId="{57DC1FCF-DBFE-4940-B721-981C7BCAE3A5}" srcOrd="8" destOrd="0" presId="urn:microsoft.com/office/officeart/2005/8/layout/bProcess3"/>
    <dgm:cxn modelId="{5F6E945B-298D-4A3B-8459-4C5B3943706A}" type="presParOf" srcId="{E254D769-C9E9-4084-A6BC-255FEA61492A}" destId="{EF40D11E-D55A-49AB-9956-79D892E8042E}" srcOrd="9" destOrd="0" presId="urn:microsoft.com/office/officeart/2005/8/layout/bProcess3"/>
    <dgm:cxn modelId="{738B0C77-282B-4F09-B518-3D3D0E459CEC}" type="presParOf" srcId="{EF40D11E-D55A-49AB-9956-79D892E8042E}" destId="{AEA78C26-E0A4-4725-BF9C-70F2FD676308}" srcOrd="0" destOrd="0" presId="urn:microsoft.com/office/officeart/2005/8/layout/bProcess3"/>
    <dgm:cxn modelId="{57FFB081-4B11-4016-87A8-8AF9FF38BE86}" type="presParOf" srcId="{E254D769-C9E9-4084-A6BC-255FEA61492A}" destId="{66D9B1E1-F1FA-4A84-AE69-4FB815DC4C19}" srcOrd="10" destOrd="0" presId="urn:microsoft.com/office/officeart/2005/8/layout/bProcess3"/>
    <dgm:cxn modelId="{1001EC46-05E5-4FE7-B653-E81C8FF4D727}" type="presParOf" srcId="{E254D769-C9E9-4084-A6BC-255FEA61492A}" destId="{A2C9822E-3AA0-44FA-9B9D-E476CC2178B8}" srcOrd="11" destOrd="0" presId="urn:microsoft.com/office/officeart/2005/8/layout/bProcess3"/>
    <dgm:cxn modelId="{9E2F2711-488A-4DC3-9812-193E0A27D28F}" type="presParOf" srcId="{A2C9822E-3AA0-44FA-9B9D-E476CC2178B8}" destId="{C0A1A61B-BA04-4CC6-8E95-0FEF7EC8BD32}" srcOrd="0" destOrd="0" presId="urn:microsoft.com/office/officeart/2005/8/layout/bProcess3"/>
    <dgm:cxn modelId="{CF79F8AC-5519-4730-870E-6282BE90609E}"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01D5C4E6-59E9-447D-926F-651DA5A946AD}" srcId="{6FB7C9D5-468A-4E6E-9422-D4FB70FA50FF}" destId="{896A044F-49F4-410A-AA2A-883686458B54}" srcOrd="0" destOrd="0" parTransId="{2B890E02-A62C-487E-B7AF-20CB3828D9AA}" sibTransId="{C8880AA8-3DF4-47C3-BAF4-C44951A09E2B}"/>
    <dgm:cxn modelId="{698903E6-27AA-43D1-99B6-B5070EE93268}" type="presOf" srcId="{5F245ACD-9358-4C3A-9620-92466B5B4EEA}" destId="{AEA78C26-E0A4-4725-BF9C-70F2FD676308}" srcOrd="1" destOrd="0" presId="urn:microsoft.com/office/officeart/2005/8/layout/bProcess3"/>
    <dgm:cxn modelId="{AC4BCBF0-F901-44AD-ADCF-FF03C36F42A6}" type="presOf" srcId="{27570507-57E3-43BF-A076-FC53EBD4BFB0}" destId="{201553E2-C5D8-40D2-A92F-9F1F1B036057}" srcOrd="1" destOrd="0" presId="urn:microsoft.com/office/officeart/2005/8/layout/bProcess3"/>
    <dgm:cxn modelId="{81207327-5E45-405A-AC63-A4128490EAFF}" srcId="{90E62EA4-F807-4C6B-8BD7-1467D227645D}" destId="{982C06EC-2BE3-40CD-9FCB-1908979611F1}" srcOrd="0" destOrd="0" parTransId="{BE39C050-DAE6-4D5F-B69E-1532CD330044}" sibTransId="{27570507-57E3-43BF-A076-FC53EBD4BFB0}"/>
    <dgm:cxn modelId="{CFBE704C-9C83-496C-8011-609F772BBECD}" type="presOf" srcId="{873E8D7D-D0DC-4F0B-93BF-F12CC57AF036}" destId="{57DC1FCF-DBFE-4940-B721-981C7BCAE3A5}" srcOrd="0" destOrd="2" presId="urn:microsoft.com/office/officeart/2005/8/layout/bProcess3"/>
    <dgm:cxn modelId="{E9B74661-62E0-4308-A553-57A0F4C83BF5}" type="presOf" srcId="{5F245ACD-9358-4C3A-9620-92466B5B4EEA}" destId="{EF40D11E-D55A-49AB-9956-79D892E8042E}" srcOrd="0" destOrd="0" presId="urn:microsoft.com/office/officeart/2005/8/layout/bProcess3"/>
    <dgm:cxn modelId="{95BE1FFC-5471-459D-A950-673DFBD0F892}" type="presOf" srcId="{90E62EA4-F807-4C6B-8BD7-1467D227645D}" destId="{E254D769-C9E9-4084-A6BC-255FEA61492A}" srcOrd="0" destOrd="0"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866D6D8F-1341-48DE-A040-CF673C15ACDA}" srcId="{90E62EA4-F807-4C6B-8BD7-1467D227645D}" destId="{E35DA671-8868-4179-B1DE-D45C87104407}" srcOrd="6" destOrd="0" parTransId="{FDCCE80E-4113-4A1B-BDD1-0FE3A22BBE9D}" sibTransId="{4E3CF83B-F03D-4019-A7E5-29753E0F5927}"/>
    <dgm:cxn modelId="{A8F024FB-BDE6-4D64-AFDB-D669F0309AD6}" type="presOf" srcId="{BAD32BF7-A86F-4CF1-80E0-7396B9537AE7}" destId="{A2C9822E-3AA0-44FA-9B9D-E476CC2178B8}" srcOrd="0" destOrd="0" presId="urn:microsoft.com/office/officeart/2005/8/layout/bProcess3"/>
    <dgm:cxn modelId="{DCF67D7D-F91F-449C-8CD6-EDC7607832B0}" type="presOf" srcId="{10C19316-84AA-4AC0-978F-E7CD487C9C9E}" destId="{C1E30E50-3D02-49E7-A400-D9277EDB4681}" srcOrd="1" destOrd="0" presId="urn:microsoft.com/office/officeart/2005/8/layout/bProcess3"/>
    <dgm:cxn modelId="{1D1CBCCE-D73D-4EC5-B0A0-2AF0B3FA553F}" type="presOf" srcId="{10C19316-84AA-4AC0-978F-E7CD487C9C9E}" destId="{C835E411-4141-4F93-B2AF-60E64324321C}" srcOrd="0" destOrd="0" presId="urn:microsoft.com/office/officeart/2005/8/layout/bProcess3"/>
    <dgm:cxn modelId="{720ABD92-C069-489C-9D1A-7BA993A1D847}" type="presOf" srcId="{6FB7C9D5-468A-4E6E-9422-D4FB70FA50FF}" destId="{C49D013E-6853-412B-96F4-40CCE2213163}" srcOrd="0" destOrd="0" presId="urn:microsoft.com/office/officeart/2005/8/layout/bProcess3"/>
    <dgm:cxn modelId="{5216F4E3-ED1E-42E5-84F0-310576A68F12}" type="presOf" srcId="{00773752-D945-4C95-BC44-CCAEB2D1D939}" destId="{9D03A5FD-6DB7-460A-AA70-25CD9CA8E860}" srcOrd="0" destOrd="0" presId="urn:microsoft.com/office/officeart/2005/8/layout/bProcess3"/>
    <dgm:cxn modelId="{4B6F543D-F199-44AC-8C57-CAEE6643B2F2}" type="presOf" srcId="{C9F79359-DC2C-4C81-ADD2-5D1327710E0E}" destId="{5179FE80-DD25-4F73-89C7-180B8FE342CE}" srcOrd="0" destOrd="1"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82809A1B-07D6-4735-B850-2B918439FCE1}" srcId="{00773752-D945-4C95-BC44-CCAEB2D1D939}" destId="{1437A3EE-0BB0-4D38-9182-36D1FA774269}" srcOrd="0" destOrd="0" parTransId="{72108704-F765-4047-894E-5A9C9B9447A1}" sibTransId="{953113A7-4471-46BF-B0CA-8458C9BFF6C0}"/>
    <dgm:cxn modelId="{298CE327-A5EC-4C10-9992-9FF93E0AC423}" type="presOf" srcId="{756C7C75-79FA-402A-A83D-99D80C2510AB}" destId="{CE2047B3-C975-4D65-9317-12ABDD9B6C63}" srcOrd="0" destOrd="0" presId="urn:microsoft.com/office/officeart/2005/8/layout/bProcess3"/>
    <dgm:cxn modelId="{075267EF-42F5-447A-8BEA-E5EA8C70DFF6}" srcId="{6C824F7A-3864-41C9-8541-E31D2733C57F}" destId="{873E8D7D-D0DC-4F0B-93BF-F12CC57AF036}" srcOrd="1" destOrd="0" parTransId="{C8EFAC61-12C7-4D63-942F-3CE5AEFBEEB4}" sibTransId="{4B178B1E-4864-4D75-A576-0260238E270B}"/>
    <dgm:cxn modelId="{3A87988A-7DB1-4DA4-94A9-247A98224156}" type="presOf" srcId="{5A1F4934-00D9-43D2-A0D1-C4C742437901}" destId="{66D9B1E1-F1FA-4A84-AE69-4FB815DC4C19}" srcOrd="0" destOrd="0" presId="urn:microsoft.com/office/officeart/2005/8/layout/bProcess3"/>
    <dgm:cxn modelId="{69219B26-5ED9-4F98-AB1C-5E5121615945}" type="presOf" srcId="{896A044F-49F4-410A-AA2A-883686458B54}" destId="{C49D013E-6853-412B-96F4-40CCE2213163}" srcOrd="0" destOrd="1" presId="urn:microsoft.com/office/officeart/2005/8/layout/bProcess3"/>
    <dgm:cxn modelId="{A1DCFFEC-2431-4667-A488-0FE976001446}" type="presOf" srcId="{B0FACA75-2A02-4C3A-9003-59C1D1698C7B}" destId="{66D9B1E1-F1FA-4A84-AE69-4FB815DC4C19}" srcOrd="0" destOrd="1" presId="urn:microsoft.com/office/officeart/2005/8/layout/bProcess3"/>
    <dgm:cxn modelId="{267E4609-1B33-4AF4-8A6A-1C09D34CDC7D}" type="presOf" srcId="{24DEFA17-8FA3-4CEF-BC17-77A13CB164F6}" destId="{0AD7B48D-D9A6-4D9C-83B5-17ACD36A9ECD}" srcOrd="1" destOrd="0" presId="urn:microsoft.com/office/officeart/2005/8/layout/bProcess3"/>
    <dgm:cxn modelId="{ED909966-0B9F-492E-97E2-EDB81BABB1CC}" srcId="{982C06EC-2BE3-40CD-9FCB-1908979611F1}" destId="{D60A3538-8156-4A98-8461-598274F9042B}" srcOrd="1" destOrd="0" parTransId="{DDA5AFC2-7F5F-461A-9CC8-CAA58BD93E0D}" sibTransId="{4DE9C7E8-1F7C-40CB-A89D-B26D6409FE66}"/>
    <dgm:cxn modelId="{1BBE6E5A-636C-4920-8F9E-25359E9681B4}" srcId="{90E62EA4-F807-4C6B-8BD7-1467D227645D}" destId="{756C7C75-79FA-402A-A83D-99D80C2510AB}" srcOrd="1" destOrd="0" parTransId="{A41F72F1-312E-44E6-880F-7041142D11B4}" sibTransId="{10C19316-84AA-4AC0-978F-E7CD487C9C9E}"/>
    <dgm:cxn modelId="{4D992F6F-C087-4968-BBA3-C9F0CA44D15E}" type="presOf" srcId="{D7699FE0-4B70-4186-B727-1B6DC3CBEA07}" destId="{288CF674-D455-4629-BC1D-53562A9FFCCB}" srcOrd="0" destOrd="0" presId="urn:microsoft.com/office/officeart/2005/8/layout/bProcess3"/>
    <dgm:cxn modelId="{924340C0-B5B3-4DA7-AB5B-D1975854E94A}" type="presOf" srcId="{E35DA671-8868-4179-B1DE-D45C87104407}" destId="{3061FFA2-1046-4CAD-8E9A-BCFC57B05775}" srcOrd="0" destOrd="0" presId="urn:microsoft.com/office/officeart/2005/8/layout/bProcess3"/>
    <dgm:cxn modelId="{E503FB98-14D4-4002-A02F-58259EC31E2C}" type="presOf" srcId="{1437A3EE-0BB0-4D38-9182-36D1FA774269}" destId="{9D03A5FD-6DB7-460A-AA70-25CD9CA8E860}" srcOrd="0" destOrd="1" presId="urn:microsoft.com/office/officeart/2005/8/layout/bProcess3"/>
    <dgm:cxn modelId="{33099FC5-DAB6-4C6A-94C3-789490104239}" type="presOf" srcId="{1124F533-E1FF-4654-9DCE-A12609892C42}" destId="{5179FE80-DD25-4F73-89C7-180B8FE342CE}" srcOrd="0" destOrd="3" presId="urn:microsoft.com/office/officeart/2005/8/layout/bProcess3"/>
    <dgm:cxn modelId="{746C549D-BBF9-4871-822E-A51AD4AD89EE}" type="presOf" srcId="{6C824F7A-3864-41C9-8541-E31D2733C57F}" destId="{57DC1FCF-DBFE-4940-B721-981C7BCAE3A5}" srcOrd="0" destOrd="0" presId="urn:microsoft.com/office/officeart/2005/8/layout/bProcess3"/>
    <dgm:cxn modelId="{24D815AD-457E-4980-8AAE-93E592743B73}" type="presOf" srcId="{D7699FE0-4B70-4186-B727-1B6DC3CBEA07}" destId="{2406CD58-35BA-4700-991D-E9AE3DC46A09}" srcOrd="1" destOrd="0" presId="urn:microsoft.com/office/officeart/2005/8/layout/bProcess3"/>
    <dgm:cxn modelId="{B485A5EF-5B7B-4B38-AA0C-339956A91166}" type="presOf" srcId="{24DEFA17-8FA3-4CEF-BC17-77A13CB164F6}" destId="{709E9380-00CB-4D52-9A9F-D7900FE8A9FC}" srcOrd="0" destOrd="0" presId="urn:microsoft.com/office/officeart/2005/8/layout/bProcess3"/>
    <dgm:cxn modelId="{E0EBD18F-1E7D-46CB-A838-F2DDC7943A6B}" type="presOf" srcId="{27570507-57E3-43BF-A076-FC53EBD4BFB0}" destId="{5967FD42-628C-432A-9DEB-BE39D0F4CF84}" srcOrd="0" destOrd="0" presId="urn:microsoft.com/office/officeart/2005/8/layout/bProcess3"/>
    <dgm:cxn modelId="{38A779DC-9935-4F16-BADC-F977090AAA04}" type="presOf" srcId="{982C06EC-2BE3-40CD-9FCB-1908979611F1}" destId="{5179FE80-DD25-4F73-89C7-180B8FE342CE}" srcOrd="0" destOrd="0" presId="urn:microsoft.com/office/officeart/2005/8/layout/bProcess3"/>
    <dgm:cxn modelId="{5ABA48E2-9C41-42E7-BD77-F60931F7483F}" type="presOf" srcId="{D60A3538-8156-4A98-8461-598274F9042B}" destId="{5179FE80-DD25-4F73-89C7-180B8FE342CE}" srcOrd="0" destOrd="2" presId="urn:microsoft.com/office/officeart/2005/8/layout/bProcess3"/>
    <dgm:cxn modelId="{605E6282-EF03-4FBE-ADED-B49DC7E9AE02}" type="presOf" srcId="{77410958-4341-4FE9-9AFE-9C8542715085}" destId="{57DC1FCF-DBFE-4940-B721-981C7BCAE3A5}" srcOrd="0" destOrd="1"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24517693-D6F3-4A5B-8529-6AD573283722}" srcId="{D60A3538-8156-4A98-8461-598274F9042B}" destId="{1124F533-E1FF-4654-9DCE-A12609892C42}" srcOrd="0" destOrd="0" parTransId="{A140A940-D641-4F85-B906-94E623CF5B31}" sibTransId="{067B8A79-150E-4D32-9864-41874D3A6EAF}"/>
    <dgm:cxn modelId="{61F837C7-4961-4D97-A6FB-BF8F30B19801}" srcId="{982C06EC-2BE3-40CD-9FCB-1908979611F1}" destId="{C9F79359-DC2C-4C81-ADD2-5D1327710E0E}" srcOrd="0" destOrd="0" parTransId="{8EB73C2A-4052-48CB-A419-9E92EFCAB541}" sibTransId="{71F1C792-CDD8-4FF7-96BE-626226592323}"/>
    <dgm:cxn modelId="{44ABADCA-25C3-4400-8C14-F322B73D815A}" srcId="{756C7C75-79FA-402A-A83D-99D80C2510AB}" destId="{2A2F01EB-5014-4098-8EC4-EB06049D4660}" srcOrd="0" destOrd="0" parTransId="{8C1D24A8-9B27-457D-83AB-04C97C8059D4}" sibTransId="{C8584FC0-A013-4435-B868-21E1FBA870C9}"/>
    <dgm:cxn modelId="{FD919347-DE0A-43C7-AF41-7F5062A9FAC8}" srcId="{90E62EA4-F807-4C6B-8BD7-1467D227645D}" destId="{6C824F7A-3864-41C9-8541-E31D2733C57F}" srcOrd="4" destOrd="0" parTransId="{81515988-1CD9-415F-8ED1-2D29A161254C}" sibTransId="{5F245ACD-9358-4C3A-9620-92466B5B4EEA}"/>
    <dgm:cxn modelId="{F962D808-914F-4DAD-AC3C-A30A00035CAE}" type="presOf" srcId="{BAD32BF7-A86F-4CF1-80E0-7396B9537AE7}" destId="{C0A1A61B-BA04-4CC6-8E95-0FEF7EC8BD32}" srcOrd="1" destOrd="0" presId="urn:microsoft.com/office/officeart/2005/8/layout/bProcess3"/>
    <dgm:cxn modelId="{834F2A0F-E4B7-4B9E-9435-AEB8FC41295B}" srcId="{6C824F7A-3864-41C9-8541-E31D2733C57F}" destId="{77410958-4341-4FE9-9AFE-9C8542715085}" srcOrd="0" destOrd="0" parTransId="{22B3B3F6-4860-4C90-82D8-A05B7AD4EFF7}" sibTransId="{7A86CEFA-C44A-46A7-9891-38429748580D}"/>
    <dgm:cxn modelId="{FB14F76E-84C1-4C2A-BB95-9164C50AAD01}" type="presOf" srcId="{DC19A910-3582-4701-B07B-8EFC6675D0E0}" destId="{3061FFA2-1046-4CAD-8E9A-BCFC57B05775}" srcOrd="0" destOrd="1" presId="urn:microsoft.com/office/officeart/2005/8/layout/bProcess3"/>
    <dgm:cxn modelId="{2AFCF932-B604-4B8D-A6B7-2CCDABBFEEE8}" type="presOf" srcId="{2A2F01EB-5014-4098-8EC4-EB06049D4660}" destId="{CE2047B3-C975-4D65-9317-12ABDD9B6C63}" srcOrd="0" destOrd="1"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4622BFB4-29DE-4E0C-B669-DD09CE39DFAD}" srcId="{90E62EA4-F807-4C6B-8BD7-1467D227645D}" destId="{6FB7C9D5-468A-4E6E-9422-D4FB70FA50FF}" srcOrd="2" destOrd="0" parTransId="{E3CB84CA-EDD3-499C-B79B-1CE1EF4D1020}" sibTransId="{D7699FE0-4B70-4186-B727-1B6DC3CBEA07}"/>
    <dgm:cxn modelId="{814211C7-9A25-40A2-A6F8-1364FE9D7850}" type="presParOf" srcId="{E254D769-C9E9-4084-A6BC-255FEA61492A}" destId="{5179FE80-DD25-4F73-89C7-180B8FE342CE}" srcOrd="0" destOrd="0" presId="urn:microsoft.com/office/officeart/2005/8/layout/bProcess3"/>
    <dgm:cxn modelId="{421486AE-AEA4-4759-B0E1-8ED68DBBA6A2}" type="presParOf" srcId="{E254D769-C9E9-4084-A6BC-255FEA61492A}" destId="{5967FD42-628C-432A-9DEB-BE39D0F4CF84}" srcOrd="1" destOrd="0" presId="urn:microsoft.com/office/officeart/2005/8/layout/bProcess3"/>
    <dgm:cxn modelId="{04CEBF44-707E-49BE-90BB-FC9BF45A20E7}" type="presParOf" srcId="{5967FD42-628C-432A-9DEB-BE39D0F4CF84}" destId="{201553E2-C5D8-40D2-A92F-9F1F1B036057}" srcOrd="0" destOrd="0" presId="urn:microsoft.com/office/officeart/2005/8/layout/bProcess3"/>
    <dgm:cxn modelId="{A85724C2-6BCA-4B69-9A10-1C8C3AE0CFA7}" type="presParOf" srcId="{E254D769-C9E9-4084-A6BC-255FEA61492A}" destId="{CE2047B3-C975-4D65-9317-12ABDD9B6C63}" srcOrd="2" destOrd="0" presId="urn:microsoft.com/office/officeart/2005/8/layout/bProcess3"/>
    <dgm:cxn modelId="{3B5185D3-584F-4561-BA54-F33800C59FF0}" type="presParOf" srcId="{E254D769-C9E9-4084-A6BC-255FEA61492A}" destId="{C835E411-4141-4F93-B2AF-60E64324321C}" srcOrd="3" destOrd="0" presId="urn:microsoft.com/office/officeart/2005/8/layout/bProcess3"/>
    <dgm:cxn modelId="{382DBA0E-B673-45B9-AE3A-4B2517C838AE}" type="presParOf" srcId="{C835E411-4141-4F93-B2AF-60E64324321C}" destId="{C1E30E50-3D02-49E7-A400-D9277EDB4681}" srcOrd="0" destOrd="0" presId="urn:microsoft.com/office/officeart/2005/8/layout/bProcess3"/>
    <dgm:cxn modelId="{622DE5CE-7287-4920-810D-3B7507A46CAD}" type="presParOf" srcId="{E254D769-C9E9-4084-A6BC-255FEA61492A}" destId="{C49D013E-6853-412B-96F4-40CCE2213163}" srcOrd="4" destOrd="0" presId="urn:microsoft.com/office/officeart/2005/8/layout/bProcess3"/>
    <dgm:cxn modelId="{D889C0B2-D148-48EF-805E-AD84F4757AD9}" type="presParOf" srcId="{E254D769-C9E9-4084-A6BC-255FEA61492A}" destId="{288CF674-D455-4629-BC1D-53562A9FFCCB}" srcOrd="5" destOrd="0" presId="urn:microsoft.com/office/officeart/2005/8/layout/bProcess3"/>
    <dgm:cxn modelId="{753AC3A7-7AE1-4AF8-B154-A465BAF97A7A}" type="presParOf" srcId="{288CF674-D455-4629-BC1D-53562A9FFCCB}" destId="{2406CD58-35BA-4700-991D-E9AE3DC46A09}" srcOrd="0" destOrd="0" presId="urn:microsoft.com/office/officeart/2005/8/layout/bProcess3"/>
    <dgm:cxn modelId="{FE10713B-93A1-407D-BE60-1B8244BB3D47}" type="presParOf" srcId="{E254D769-C9E9-4084-A6BC-255FEA61492A}" destId="{9D03A5FD-6DB7-460A-AA70-25CD9CA8E860}" srcOrd="6" destOrd="0" presId="urn:microsoft.com/office/officeart/2005/8/layout/bProcess3"/>
    <dgm:cxn modelId="{9CF75468-FAC5-4851-8093-CB6AE85C4828}" type="presParOf" srcId="{E254D769-C9E9-4084-A6BC-255FEA61492A}" destId="{709E9380-00CB-4D52-9A9F-D7900FE8A9FC}" srcOrd="7" destOrd="0" presId="urn:microsoft.com/office/officeart/2005/8/layout/bProcess3"/>
    <dgm:cxn modelId="{833A63C3-FF8D-4999-AEAF-B18F05B7CFEF}" type="presParOf" srcId="{709E9380-00CB-4D52-9A9F-D7900FE8A9FC}" destId="{0AD7B48D-D9A6-4D9C-83B5-17ACD36A9ECD}" srcOrd="0" destOrd="0" presId="urn:microsoft.com/office/officeart/2005/8/layout/bProcess3"/>
    <dgm:cxn modelId="{B23A113C-A11C-4BE8-B78D-0814C3BB694F}" type="presParOf" srcId="{E254D769-C9E9-4084-A6BC-255FEA61492A}" destId="{57DC1FCF-DBFE-4940-B721-981C7BCAE3A5}" srcOrd="8" destOrd="0" presId="urn:microsoft.com/office/officeart/2005/8/layout/bProcess3"/>
    <dgm:cxn modelId="{B81C08BD-E70E-4179-A02D-2EBFFD588825}" type="presParOf" srcId="{E254D769-C9E9-4084-A6BC-255FEA61492A}" destId="{EF40D11E-D55A-49AB-9956-79D892E8042E}" srcOrd="9" destOrd="0" presId="urn:microsoft.com/office/officeart/2005/8/layout/bProcess3"/>
    <dgm:cxn modelId="{8928FA7B-25D3-44D4-83FD-E01B56EE0A66}" type="presParOf" srcId="{EF40D11E-D55A-49AB-9956-79D892E8042E}" destId="{AEA78C26-E0A4-4725-BF9C-70F2FD676308}" srcOrd="0" destOrd="0" presId="urn:microsoft.com/office/officeart/2005/8/layout/bProcess3"/>
    <dgm:cxn modelId="{B0E160F8-B1FA-404D-8194-C5961ADCCE18}" type="presParOf" srcId="{E254D769-C9E9-4084-A6BC-255FEA61492A}" destId="{66D9B1E1-F1FA-4A84-AE69-4FB815DC4C19}" srcOrd="10" destOrd="0" presId="urn:microsoft.com/office/officeart/2005/8/layout/bProcess3"/>
    <dgm:cxn modelId="{C19D4542-FB81-42B6-B7D5-7F5836DE55DC}" type="presParOf" srcId="{E254D769-C9E9-4084-A6BC-255FEA61492A}" destId="{A2C9822E-3AA0-44FA-9B9D-E476CC2178B8}" srcOrd="11" destOrd="0" presId="urn:microsoft.com/office/officeart/2005/8/layout/bProcess3"/>
    <dgm:cxn modelId="{05235D2B-FF16-4735-A355-0C8F60CE3865}" type="presParOf" srcId="{A2C9822E-3AA0-44FA-9B9D-E476CC2178B8}" destId="{C0A1A61B-BA04-4CC6-8E95-0FEF7EC8BD32}" srcOrd="0" destOrd="0" presId="urn:microsoft.com/office/officeart/2005/8/layout/bProcess3"/>
    <dgm:cxn modelId="{314F992F-CF7D-4183-A435-6E18353B0465}"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36980D-B32A-408A-835E-8ED9499E6838}"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1BB3F18-7D50-4FB0-9364-004571776A0B}">
      <dgm:prSet phldrT="[Text]"/>
      <dgm:spPr/>
      <dgm:t>
        <a:bodyPr/>
        <a:lstStyle/>
        <a:p>
          <a:r>
            <a:rPr lang="en-US" dirty="0" smtClean="0"/>
            <a:t>Read in data source</a:t>
          </a:r>
          <a:endParaRPr lang="en-US" dirty="0"/>
        </a:p>
      </dgm:t>
    </dgm:pt>
    <dgm:pt modelId="{A2B3E951-03B9-4DB4-A0A0-0B5972709CB2}" type="parTrans" cxnId="{A9ED293F-1A48-4757-B8F1-DCD995A2D461}">
      <dgm:prSet/>
      <dgm:spPr/>
      <dgm:t>
        <a:bodyPr/>
        <a:lstStyle/>
        <a:p>
          <a:endParaRPr lang="en-US"/>
        </a:p>
      </dgm:t>
    </dgm:pt>
    <dgm:pt modelId="{8DD9CE1F-193E-4CCE-9C70-413AF218FE4E}" type="sibTrans" cxnId="{A9ED293F-1A48-4757-B8F1-DCD995A2D461}">
      <dgm:prSet/>
      <dgm:spPr/>
      <dgm:t>
        <a:bodyPr/>
        <a:lstStyle/>
        <a:p>
          <a:endParaRPr lang="en-US"/>
        </a:p>
      </dgm:t>
    </dgm:pt>
    <dgm:pt modelId="{23961076-0B09-4CD9-ABDA-B95437230D9C}">
      <dgm:prSet phldrT="[Text]"/>
      <dgm:spPr/>
      <dgm:t>
        <a:bodyPr/>
        <a:lstStyle/>
        <a:p>
          <a:r>
            <a:rPr lang="en-US" dirty="0" smtClean="0"/>
            <a:t>Process each layer</a:t>
          </a:r>
          <a:endParaRPr lang="en-US" dirty="0"/>
        </a:p>
      </dgm:t>
    </dgm:pt>
    <dgm:pt modelId="{81B05CAB-7514-4EB0-8BCF-8521041FB290}" type="parTrans" cxnId="{41E4D733-F04A-4E46-91AC-B81D8C7B4704}">
      <dgm:prSet/>
      <dgm:spPr/>
      <dgm:t>
        <a:bodyPr/>
        <a:lstStyle/>
        <a:p>
          <a:endParaRPr lang="en-US"/>
        </a:p>
      </dgm:t>
    </dgm:pt>
    <dgm:pt modelId="{C05FDD9B-7B7E-4DF1-A35E-5D44A19C4DEC}" type="sibTrans" cxnId="{41E4D733-F04A-4E46-91AC-B81D8C7B4704}">
      <dgm:prSet/>
      <dgm:spPr/>
      <dgm:t>
        <a:bodyPr/>
        <a:lstStyle/>
        <a:p>
          <a:endParaRPr lang="en-US"/>
        </a:p>
      </dgm:t>
    </dgm:pt>
    <dgm:pt modelId="{088CC559-7FB6-4CCE-9243-93744FE79AA5}">
      <dgm:prSet phldrT="[Text]"/>
      <dgm:spPr/>
      <dgm:t>
        <a:bodyPr/>
        <a:lstStyle/>
        <a:p>
          <a:r>
            <a:rPr lang="en-US" dirty="0" smtClean="0"/>
            <a:t>Converts from ogr to osm tagging and objects</a:t>
          </a:r>
          <a:endParaRPr lang="en-US" dirty="0"/>
        </a:p>
      </dgm:t>
    </dgm:pt>
    <dgm:pt modelId="{A835DD6D-3513-49CC-B83F-01E49E3E0C6B}" type="parTrans" cxnId="{7558A53C-D000-4BD7-BDAD-158982EECF9C}">
      <dgm:prSet/>
      <dgm:spPr/>
      <dgm:t>
        <a:bodyPr/>
        <a:lstStyle/>
        <a:p>
          <a:endParaRPr lang="en-US"/>
        </a:p>
      </dgm:t>
    </dgm:pt>
    <dgm:pt modelId="{4AAF0428-490A-4296-AF03-A6FBC1072664}" type="sibTrans" cxnId="{7558A53C-D000-4BD7-BDAD-158982EECF9C}">
      <dgm:prSet/>
      <dgm:spPr/>
      <dgm:t>
        <a:bodyPr/>
        <a:lstStyle/>
        <a:p>
          <a:endParaRPr lang="en-US"/>
        </a:p>
      </dgm:t>
    </dgm:pt>
    <dgm:pt modelId="{1B2B97A8-A2BA-41E5-ACBD-E9989DF0C689}">
      <dgm:prSet phldrT="[Text]"/>
      <dgm:spPr>
        <a:solidFill>
          <a:schemeClr val="tx2">
            <a:lumMod val="60000"/>
            <a:lumOff val="40000"/>
          </a:schemeClr>
        </a:solidFill>
      </dgm:spPr>
      <dgm:t>
        <a:bodyPr/>
        <a:lstStyle/>
        <a:p>
          <a:r>
            <a:rPr lang="en-US" dirty="0" smtClean="0"/>
            <a:t>Merge nodes</a:t>
          </a:r>
          <a:endParaRPr lang="en-US" dirty="0"/>
        </a:p>
      </dgm:t>
    </dgm:pt>
    <dgm:pt modelId="{076BD8CE-AB15-4B55-AAB5-29A840384270}" type="parTrans" cxnId="{16D1ABFE-C2DF-441C-85D3-F0B5B724B6F4}">
      <dgm:prSet/>
      <dgm:spPr/>
      <dgm:t>
        <a:bodyPr/>
        <a:lstStyle/>
        <a:p>
          <a:endParaRPr lang="en-US"/>
        </a:p>
      </dgm:t>
    </dgm:pt>
    <dgm:pt modelId="{0B66E1F9-B07C-4FB6-AC8A-CA5DF7863715}" type="sibTrans" cxnId="{16D1ABFE-C2DF-441C-85D3-F0B5B724B6F4}">
      <dgm:prSet/>
      <dgm:spPr/>
      <dgm:t>
        <a:bodyPr/>
        <a:lstStyle/>
        <a:p>
          <a:endParaRPr lang="en-US"/>
        </a:p>
      </dgm:t>
    </dgm:pt>
    <dgm:pt modelId="{67B6F4B3-4350-4BD6-AB09-CD8F080A8CEF}">
      <dgm:prSet phldrT="[Text]"/>
      <dgm:spPr>
        <a:solidFill>
          <a:schemeClr val="tx2">
            <a:lumMod val="60000"/>
            <a:lumOff val="40000"/>
          </a:schemeClr>
        </a:solidFill>
      </dgm:spPr>
      <dgm:t>
        <a:bodyPr/>
        <a:lstStyle/>
        <a:p>
          <a:r>
            <a:rPr lang="en-US" dirty="0" smtClean="0"/>
            <a:t>Merges duplicate nodes</a:t>
          </a:r>
          <a:endParaRPr lang="en-US" dirty="0"/>
        </a:p>
      </dgm:t>
    </dgm:pt>
    <dgm:pt modelId="{5BDB387C-5985-45FC-A02E-E0EC5FDA6AEB}" type="parTrans" cxnId="{7B593409-ABB8-4CE5-A6FE-39190082B2F7}">
      <dgm:prSet/>
      <dgm:spPr/>
      <dgm:t>
        <a:bodyPr/>
        <a:lstStyle/>
        <a:p>
          <a:endParaRPr lang="en-US"/>
        </a:p>
      </dgm:t>
    </dgm:pt>
    <dgm:pt modelId="{E27B5449-9BAE-431F-B407-CEA830092B20}" type="sibTrans" cxnId="{7B593409-ABB8-4CE5-A6FE-39190082B2F7}">
      <dgm:prSet/>
      <dgm:spPr/>
      <dgm:t>
        <a:bodyPr/>
        <a:lstStyle/>
        <a:p>
          <a:endParaRPr lang="en-US"/>
        </a:p>
      </dgm:t>
    </dgm:pt>
    <dgm:pt modelId="{9654E1FB-B892-424F-8F22-ED9B1CCB5166}">
      <dgm:prSet phldrT="[Text]"/>
      <dgm:spPr/>
      <dgm:t>
        <a:bodyPr/>
        <a:lstStyle/>
        <a:p>
          <a:r>
            <a:rPr lang="en-US" dirty="0" smtClean="0"/>
            <a:t>preOutputTransform()</a:t>
          </a:r>
          <a:endParaRPr lang="en-US" dirty="0"/>
        </a:p>
      </dgm:t>
    </dgm:pt>
    <dgm:pt modelId="{23488281-244B-49CF-B734-352FB32EE8E1}" type="parTrans" cxnId="{8B194F4E-8831-45E8-B7F8-B6E0E0609AB9}">
      <dgm:prSet/>
      <dgm:spPr/>
      <dgm:t>
        <a:bodyPr/>
        <a:lstStyle/>
        <a:p>
          <a:endParaRPr lang="en-US"/>
        </a:p>
      </dgm:t>
    </dgm:pt>
    <dgm:pt modelId="{D337F897-C9BB-4D0F-9950-51C37704BFBC}" type="sibTrans" cxnId="{8B194F4E-8831-45E8-B7F8-B6E0E0609AB9}">
      <dgm:prSet/>
      <dgm:spPr/>
      <dgm:t>
        <a:bodyPr/>
        <a:lstStyle/>
        <a:p>
          <a:endParaRPr lang="en-US"/>
        </a:p>
      </dgm:t>
    </dgm:pt>
    <dgm:pt modelId="{56B27FBC-B14C-4D2D-AFD5-2AA205EE3493}">
      <dgm:prSet phldrT="[Text]"/>
      <dgm:spPr/>
      <dgm:t>
        <a:bodyPr/>
        <a:lstStyle/>
        <a:p>
          <a:r>
            <a:rPr lang="en-US" dirty="0" smtClean="0"/>
            <a:t>A user-defined filtering step, not commonly used</a:t>
          </a:r>
          <a:endParaRPr lang="en-US" dirty="0"/>
        </a:p>
      </dgm:t>
    </dgm:pt>
    <dgm:pt modelId="{4420E1EA-D4C3-4CBB-BC65-84454F4F4103}" type="parTrans" cxnId="{7A2A7D22-B561-4C45-B406-EDC209C6EFE4}">
      <dgm:prSet/>
      <dgm:spPr/>
      <dgm:t>
        <a:bodyPr/>
        <a:lstStyle/>
        <a:p>
          <a:endParaRPr lang="en-US"/>
        </a:p>
      </dgm:t>
    </dgm:pt>
    <dgm:pt modelId="{44AF8376-71DF-405B-A12B-AA3C170C532E}" type="sibTrans" cxnId="{7A2A7D22-B561-4C45-B406-EDC209C6EFE4}">
      <dgm:prSet/>
      <dgm:spPr/>
      <dgm:t>
        <a:bodyPr/>
        <a:lstStyle/>
        <a:p>
          <a:endParaRPr lang="en-US"/>
        </a:p>
      </dgm:t>
    </dgm:pt>
    <dgm:pt modelId="{51A8AA20-62A6-495B-A286-22DCB81359AE}">
      <dgm:prSet phldrT="[Text]"/>
      <dgm:spPr/>
      <dgm:t>
        <a:bodyPr/>
        <a:lstStyle/>
        <a:p>
          <a:r>
            <a:rPr lang="en-US" dirty="0" smtClean="0"/>
            <a:t>Output XML</a:t>
          </a:r>
          <a:endParaRPr lang="en-US" dirty="0"/>
        </a:p>
      </dgm:t>
    </dgm:pt>
    <dgm:pt modelId="{D6663133-24CB-43F4-95B9-ED1A8D30C3EA}" type="parTrans" cxnId="{4FAEA8BE-1CBD-444E-8A6E-F648EF7CD1FD}">
      <dgm:prSet/>
      <dgm:spPr/>
      <dgm:t>
        <a:bodyPr/>
        <a:lstStyle/>
        <a:p>
          <a:endParaRPr lang="en-US"/>
        </a:p>
      </dgm:t>
    </dgm:pt>
    <dgm:pt modelId="{B56C7BB0-8D8A-4ABA-AA44-81CEC1069B43}" type="sibTrans" cxnId="{4FAEA8BE-1CBD-444E-8A6E-F648EF7CD1FD}">
      <dgm:prSet/>
      <dgm:spPr/>
      <dgm:t>
        <a:bodyPr/>
        <a:lstStyle/>
        <a:p>
          <a:endParaRPr lang="en-US"/>
        </a:p>
      </dgm:t>
    </dgm:pt>
    <dgm:pt modelId="{60796323-1155-4DD5-B7E9-63342E805621}">
      <dgm:prSet phldrT="[Text]"/>
      <dgm:spPr/>
      <dgm:t>
        <a:bodyPr/>
        <a:lstStyle/>
        <a:p>
          <a:r>
            <a:rPr lang="en-US" dirty="0" smtClean="0"/>
            <a:t>Write to a .osm file that can be opened in JOSM</a:t>
          </a:r>
          <a:endParaRPr lang="en-US" dirty="0"/>
        </a:p>
      </dgm:t>
    </dgm:pt>
    <dgm:pt modelId="{C97D4F00-9FB6-452F-ABA7-D23EF0044B76}" type="parTrans" cxnId="{FA9FB748-DFDC-4E83-AFF4-9A210AE1B4A6}">
      <dgm:prSet/>
      <dgm:spPr/>
      <dgm:t>
        <a:bodyPr/>
        <a:lstStyle/>
        <a:p>
          <a:endParaRPr lang="en-US"/>
        </a:p>
      </dgm:t>
    </dgm:pt>
    <dgm:pt modelId="{F9E29987-9F99-4671-A112-AA649BC9DBC8}" type="sibTrans" cxnId="{FA9FB748-DFDC-4E83-AFF4-9A210AE1B4A6}">
      <dgm:prSet/>
      <dgm:spPr/>
      <dgm:t>
        <a:bodyPr/>
        <a:lstStyle/>
        <a:p>
          <a:endParaRPr lang="en-US"/>
        </a:p>
      </dgm:t>
    </dgm:pt>
    <dgm:pt modelId="{8FAC33EE-3A67-4A15-B27D-6E7E0732D83C}">
      <dgm:prSet phldrT="[Text]"/>
      <dgm:spPr>
        <a:solidFill>
          <a:schemeClr val="tx2">
            <a:lumMod val="60000"/>
            <a:lumOff val="40000"/>
          </a:schemeClr>
        </a:solidFill>
      </dgm:spPr>
      <dgm:t>
        <a:bodyPr/>
        <a:lstStyle/>
        <a:p>
          <a:r>
            <a:rPr lang="en-US" dirty="0" smtClean="0"/>
            <a:t>Adjustable threshold for distance</a:t>
          </a:r>
          <a:endParaRPr lang="en-US" dirty="0"/>
        </a:p>
      </dgm:t>
    </dgm:pt>
    <dgm:pt modelId="{C4A7B836-CD16-4F2A-8C03-1303029844B8}" type="parTrans" cxnId="{1AD2C86C-B889-42FF-AACE-45552A4B1EC6}">
      <dgm:prSet/>
      <dgm:spPr/>
      <dgm:t>
        <a:bodyPr/>
        <a:lstStyle/>
        <a:p>
          <a:endParaRPr lang="en-US"/>
        </a:p>
      </dgm:t>
    </dgm:pt>
    <dgm:pt modelId="{592EC7B0-58E9-445B-88F9-1C6C34BA263E}" type="sibTrans" cxnId="{1AD2C86C-B889-42FF-AACE-45552A4B1EC6}">
      <dgm:prSet/>
      <dgm:spPr/>
      <dgm:t>
        <a:bodyPr/>
        <a:lstStyle/>
        <a:p>
          <a:endParaRPr lang="en-US"/>
        </a:p>
      </dgm:t>
    </dgm:pt>
    <dgm:pt modelId="{04E05C83-1FD4-4E3A-8611-9BF1E154B06F}">
      <dgm:prSet phldrT="[Text]"/>
      <dgm:spPr/>
      <dgm:t>
        <a:bodyPr/>
        <a:lstStyle/>
        <a:p>
          <a:r>
            <a:rPr lang="en-US" dirty="0" smtClean="0"/>
            <a:t>Uses python ogr bindings to read the files</a:t>
          </a:r>
          <a:endParaRPr lang="en-US" dirty="0"/>
        </a:p>
      </dgm:t>
    </dgm:pt>
    <dgm:pt modelId="{BF204F9C-44F1-48A1-B26C-8A8FFC9C8E73}" type="sibTrans" cxnId="{346B34F5-1EE4-4ACA-B28F-7ADAE0527BA9}">
      <dgm:prSet/>
      <dgm:spPr/>
      <dgm:t>
        <a:bodyPr/>
        <a:lstStyle/>
        <a:p>
          <a:endParaRPr lang="en-US"/>
        </a:p>
      </dgm:t>
    </dgm:pt>
    <dgm:pt modelId="{046D48F9-D27C-41A9-8D23-9C9F074475DD}" type="parTrans" cxnId="{346B34F5-1EE4-4ACA-B28F-7ADAE0527BA9}">
      <dgm:prSet/>
      <dgm:spPr/>
      <dgm:t>
        <a:bodyPr/>
        <a:lstStyle/>
        <a:p>
          <a:endParaRPr lang="en-US"/>
        </a:p>
      </dgm:t>
    </dgm:pt>
    <dgm:pt modelId="{9B80A489-BE18-40F6-83F3-D0A1A5F6B2DC}" type="pres">
      <dgm:prSet presAssocID="{0436980D-B32A-408A-835E-8ED9499E6838}" presName="Name0" presStyleCnt="0">
        <dgm:presLayoutVars>
          <dgm:dir/>
          <dgm:resizeHandles val="exact"/>
        </dgm:presLayoutVars>
      </dgm:prSet>
      <dgm:spPr/>
      <dgm:t>
        <a:bodyPr/>
        <a:lstStyle/>
        <a:p>
          <a:endParaRPr lang="en-US"/>
        </a:p>
      </dgm:t>
    </dgm:pt>
    <dgm:pt modelId="{7F1AC999-D937-4E18-987C-95464A8D825D}" type="pres">
      <dgm:prSet presAssocID="{C1BB3F18-7D50-4FB0-9364-004571776A0B}" presName="node" presStyleLbl="node1" presStyleIdx="0" presStyleCnt="5">
        <dgm:presLayoutVars>
          <dgm:bulletEnabled val="1"/>
        </dgm:presLayoutVars>
      </dgm:prSet>
      <dgm:spPr/>
      <dgm:t>
        <a:bodyPr/>
        <a:lstStyle/>
        <a:p>
          <a:endParaRPr lang="en-US"/>
        </a:p>
      </dgm:t>
    </dgm:pt>
    <dgm:pt modelId="{2B3CD9A4-4996-4A9B-8525-20F291D10D02}" type="pres">
      <dgm:prSet presAssocID="{8DD9CE1F-193E-4CCE-9C70-413AF218FE4E}" presName="sibTrans" presStyleLbl="sibTrans1D1" presStyleIdx="0" presStyleCnt="4"/>
      <dgm:spPr/>
      <dgm:t>
        <a:bodyPr/>
        <a:lstStyle/>
        <a:p>
          <a:endParaRPr lang="en-US"/>
        </a:p>
      </dgm:t>
    </dgm:pt>
    <dgm:pt modelId="{90D649CE-DFA0-445A-9807-3A08BC49B381}" type="pres">
      <dgm:prSet presAssocID="{8DD9CE1F-193E-4CCE-9C70-413AF218FE4E}" presName="connectorText" presStyleLbl="sibTrans1D1" presStyleIdx="0" presStyleCnt="4"/>
      <dgm:spPr/>
      <dgm:t>
        <a:bodyPr/>
        <a:lstStyle/>
        <a:p>
          <a:endParaRPr lang="en-US"/>
        </a:p>
      </dgm:t>
    </dgm:pt>
    <dgm:pt modelId="{64E15BB7-F55D-49ED-BC9A-A896AF2372C9}" type="pres">
      <dgm:prSet presAssocID="{23961076-0B09-4CD9-ABDA-B95437230D9C}" presName="node" presStyleLbl="node1" presStyleIdx="1" presStyleCnt="5">
        <dgm:presLayoutVars>
          <dgm:bulletEnabled val="1"/>
        </dgm:presLayoutVars>
      </dgm:prSet>
      <dgm:spPr/>
      <dgm:t>
        <a:bodyPr/>
        <a:lstStyle/>
        <a:p>
          <a:endParaRPr lang="en-US"/>
        </a:p>
      </dgm:t>
    </dgm:pt>
    <dgm:pt modelId="{E0476BC9-8CE9-4224-BC5C-ADDC8995698F}" type="pres">
      <dgm:prSet presAssocID="{C05FDD9B-7B7E-4DF1-A35E-5D44A19C4DEC}" presName="sibTrans" presStyleLbl="sibTrans1D1" presStyleIdx="1" presStyleCnt="4"/>
      <dgm:spPr/>
      <dgm:t>
        <a:bodyPr/>
        <a:lstStyle/>
        <a:p>
          <a:endParaRPr lang="en-US"/>
        </a:p>
      </dgm:t>
    </dgm:pt>
    <dgm:pt modelId="{E6EB8D07-F957-4708-BEAF-32BE740EE50E}" type="pres">
      <dgm:prSet presAssocID="{C05FDD9B-7B7E-4DF1-A35E-5D44A19C4DEC}" presName="connectorText" presStyleLbl="sibTrans1D1" presStyleIdx="1" presStyleCnt="4"/>
      <dgm:spPr/>
      <dgm:t>
        <a:bodyPr/>
        <a:lstStyle/>
        <a:p>
          <a:endParaRPr lang="en-US"/>
        </a:p>
      </dgm:t>
    </dgm:pt>
    <dgm:pt modelId="{90BA34D1-8656-4749-9BCF-689B0A73D4AF}" type="pres">
      <dgm:prSet presAssocID="{1B2B97A8-A2BA-41E5-ACBD-E9989DF0C689}" presName="node" presStyleLbl="node1" presStyleIdx="2" presStyleCnt="5">
        <dgm:presLayoutVars>
          <dgm:bulletEnabled val="1"/>
        </dgm:presLayoutVars>
      </dgm:prSet>
      <dgm:spPr/>
      <dgm:t>
        <a:bodyPr/>
        <a:lstStyle/>
        <a:p>
          <a:endParaRPr lang="en-US"/>
        </a:p>
      </dgm:t>
    </dgm:pt>
    <dgm:pt modelId="{4112CB81-85F0-4BEF-9A11-206216ADF4CE}" type="pres">
      <dgm:prSet presAssocID="{0B66E1F9-B07C-4FB6-AC8A-CA5DF7863715}" presName="sibTrans" presStyleLbl="sibTrans1D1" presStyleIdx="2" presStyleCnt="4"/>
      <dgm:spPr/>
      <dgm:t>
        <a:bodyPr/>
        <a:lstStyle/>
        <a:p>
          <a:endParaRPr lang="en-US"/>
        </a:p>
      </dgm:t>
    </dgm:pt>
    <dgm:pt modelId="{7570B672-16B8-4BCA-A9C3-1556F07700D5}" type="pres">
      <dgm:prSet presAssocID="{0B66E1F9-B07C-4FB6-AC8A-CA5DF7863715}" presName="connectorText" presStyleLbl="sibTrans1D1" presStyleIdx="2" presStyleCnt="4"/>
      <dgm:spPr/>
      <dgm:t>
        <a:bodyPr/>
        <a:lstStyle/>
        <a:p>
          <a:endParaRPr lang="en-US"/>
        </a:p>
      </dgm:t>
    </dgm:pt>
    <dgm:pt modelId="{8236CA5E-227C-4C2D-B1B3-DC5634129588}" type="pres">
      <dgm:prSet presAssocID="{9654E1FB-B892-424F-8F22-ED9B1CCB5166}" presName="node" presStyleLbl="node1" presStyleIdx="3" presStyleCnt="5">
        <dgm:presLayoutVars>
          <dgm:bulletEnabled val="1"/>
        </dgm:presLayoutVars>
      </dgm:prSet>
      <dgm:spPr/>
      <dgm:t>
        <a:bodyPr/>
        <a:lstStyle/>
        <a:p>
          <a:endParaRPr lang="en-US"/>
        </a:p>
      </dgm:t>
    </dgm:pt>
    <dgm:pt modelId="{303AD537-6EA6-4843-8F34-E9840115283B}" type="pres">
      <dgm:prSet presAssocID="{D337F897-C9BB-4D0F-9950-51C37704BFBC}" presName="sibTrans" presStyleLbl="sibTrans1D1" presStyleIdx="3" presStyleCnt="4"/>
      <dgm:spPr/>
      <dgm:t>
        <a:bodyPr/>
        <a:lstStyle/>
        <a:p>
          <a:endParaRPr lang="en-US"/>
        </a:p>
      </dgm:t>
    </dgm:pt>
    <dgm:pt modelId="{14F9F523-0AFB-4889-A1D8-46743041DA2D}" type="pres">
      <dgm:prSet presAssocID="{D337F897-C9BB-4D0F-9950-51C37704BFBC}" presName="connectorText" presStyleLbl="sibTrans1D1" presStyleIdx="3" presStyleCnt="4"/>
      <dgm:spPr/>
      <dgm:t>
        <a:bodyPr/>
        <a:lstStyle/>
        <a:p>
          <a:endParaRPr lang="en-US"/>
        </a:p>
      </dgm:t>
    </dgm:pt>
    <dgm:pt modelId="{E8B9ABA8-B7EF-442A-9EA4-2B3D1164F323}" type="pres">
      <dgm:prSet presAssocID="{51A8AA20-62A6-495B-A286-22DCB81359AE}" presName="node" presStyleLbl="node1" presStyleIdx="4" presStyleCnt="5">
        <dgm:presLayoutVars>
          <dgm:bulletEnabled val="1"/>
        </dgm:presLayoutVars>
      </dgm:prSet>
      <dgm:spPr/>
      <dgm:t>
        <a:bodyPr/>
        <a:lstStyle/>
        <a:p>
          <a:endParaRPr lang="en-US"/>
        </a:p>
      </dgm:t>
    </dgm:pt>
  </dgm:ptLst>
  <dgm:cxnLst>
    <dgm:cxn modelId="{847734BD-01F4-4A6D-A8DF-A1F59FC8AAC8}" type="presOf" srcId="{0B66E1F9-B07C-4FB6-AC8A-CA5DF7863715}" destId="{4112CB81-85F0-4BEF-9A11-206216ADF4CE}" srcOrd="0" destOrd="0" presId="urn:microsoft.com/office/officeart/2005/8/layout/bProcess3"/>
    <dgm:cxn modelId="{7558A53C-D000-4BD7-BDAD-158982EECF9C}" srcId="{23961076-0B09-4CD9-ABDA-B95437230D9C}" destId="{088CC559-7FB6-4CCE-9243-93744FE79AA5}" srcOrd="0" destOrd="0" parTransId="{A835DD6D-3513-49CC-B83F-01E49E3E0C6B}" sibTransId="{4AAF0428-490A-4296-AF03-A6FBC1072664}"/>
    <dgm:cxn modelId="{69EE6AD8-4ACE-4DC6-A49F-CA304FBCB840}" type="presOf" srcId="{04E05C83-1FD4-4E3A-8611-9BF1E154B06F}" destId="{7F1AC999-D937-4E18-987C-95464A8D825D}" srcOrd="0" destOrd="1" presId="urn:microsoft.com/office/officeart/2005/8/layout/bProcess3"/>
    <dgm:cxn modelId="{0626CC48-87B2-4375-B209-A646F642A449}" type="presOf" srcId="{67B6F4B3-4350-4BD6-AB09-CD8F080A8CEF}" destId="{90BA34D1-8656-4749-9BCF-689B0A73D4AF}" srcOrd="0" destOrd="1" presId="urn:microsoft.com/office/officeart/2005/8/layout/bProcess3"/>
    <dgm:cxn modelId="{09029B3F-93F3-4D5A-8D8A-BEE26BF39AD9}" type="presOf" srcId="{8FAC33EE-3A67-4A15-B27D-6E7E0732D83C}" destId="{90BA34D1-8656-4749-9BCF-689B0A73D4AF}" srcOrd="0" destOrd="2" presId="urn:microsoft.com/office/officeart/2005/8/layout/bProcess3"/>
    <dgm:cxn modelId="{1D2BF1C8-2A02-4439-B2D9-744C3645E8E0}" type="presOf" srcId="{8DD9CE1F-193E-4CCE-9C70-413AF218FE4E}" destId="{2B3CD9A4-4996-4A9B-8525-20F291D10D02}" srcOrd="0" destOrd="0" presId="urn:microsoft.com/office/officeart/2005/8/layout/bProcess3"/>
    <dgm:cxn modelId="{4FAEA8BE-1CBD-444E-8A6E-F648EF7CD1FD}" srcId="{0436980D-B32A-408A-835E-8ED9499E6838}" destId="{51A8AA20-62A6-495B-A286-22DCB81359AE}" srcOrd="4" destOrd="0" parTransId="{D6663133-24CB-43F4-95B9-ED1A8D30C3EA}" sibTransId="{B56C7BB0-8D8A-4ABA-AA44-81CEC1069B43}"/>
    <dgm:cxn modelId="{BD406098-CF7F-4A97-91A6-50509BD57AE1}" type="presOf" srcId="{56B27FBC-B14C-4D2D-AFD5-2AA205EE3493}" destId="{8236CA5E-227C-4C2D-B1B3-DC5634129588}" srcOrd="0" destOrd="1" presId="urn:microsoft.com/office/officeart/2005/8/layout/bProcess3"/>
    <dgm:cxn modelId="{6DB69CE3-1E1E-4165-BCD1-64C922FCD06E}" type="presOf" srcId="{8DD9CE1F-193E-4CCE-9C70-413AF218FE4E}" destId="{90D649CE-DFA0-445A-9807-3A08BC49B381}" srcOrd="1" destOrd="0" presId="urn:microsoft.com/office/officeart/2005/8/layout/bProcess3"/>
    <dgm:cxn modelId="{09458381-D895-4C9F-B2CB-96AF620176C5}" type="presOf" srcId="{088CC559-7FB6-4CCE-9243-93744FE79AA5}" destId="{64E15BB7-F55D-49ED-BC9A-A896AF2372C9}" srcOrd="0" destOrd="1" presId="urn:microsoft.com/office/officeart/2005/8/layout/bProcess3"/>
    <dgm:cxn modelId="{BF0773AE-7985-41D9-8BD7-F8F32D927B99}" type="presOf" srcId="{23961076-0B09-4CD9-ABDA-B95437230D9C}" destId="{64E15BB7-F55D-49ED-BC9A-A896AF2372C9}" srcOrd="0" destOrd="0" presId="urn:microsoft.com/office/officeart/2005/8/layout/bProcess3"/>
    <dgm:cxn modelId="{5C75FA89-0EFA-4ACA-83EF-A5DF5F24B169}" type="presOf" srcId="{C1BB3F18-7D50-4FB0-9364-004571776A0B}" destId="{7F1AC999-D937-4E18-987C-95464A8D825D}" srcOrd="0" destOrd="0" presId="urn:microsoft.com/office/officeart/2005/8/layout/bProcess3"/>
    <dgm:cxn modelId="{BEE5707D-965C-447F-8325-84565666D26D}" type="presOf" srcId="{9654E1FB-B892-424F-8F22-ED9B1CCB5166}" destId="{8236CA5E-227C-4C2D-B1B3-DC5634129588}" srcOrd="0" destOrd="0" presId="urn:microsoft.com/office/officeart/2005/8/layout/bProcess3"/>
    <dgm:cxn modelId="{9D9FD2A7-B372-4AAA-9CCB-1CE6CCCEF590}" type="presOf" srcId="{C05FDD9B-7B7E-4DF1-A35E-5D44A19C4DEC}" destId="{E0476BC9-8CE9-4224-BC5C-ADDC8995698F}" srcOrd="0" destOrd="0" presId="urn:microsoft.com/office/officeart/2005/8/layout/bProcess3"/>
    <dgm:cxn modelId="{639A6163-84C9-4A5B-8CFD-B94ECA3E61F9}" type="presOf" srcId="{0B66E1F9-B07C-4FB6-AC8A-CA5DF7863715}" destId="{7570B672-16B8-4BCA-A9C3-1556F07700D5}" srcOrd="1" destOrd="0" presId="urn:microsoft.com/office/officeart/2005/8/layout/bProcess3"/>
    <dgm:cxn modelId="{8B194F4E-8831-45E8-B7F8-B6E0E0609AB9}" srcId="{0436980D-B32A-408A-835E-8ED9499E6838}" destId="{9654E1FB-B892-424F-8F22-ED9B1CCB5166}" srcOrd="3" destOrd="0" parTransId="{23488281-244B-49CF-B734-352FB32EE8E1}" sibTransId="{D337F897-C9BB-4D0F-9950-51C37704BFBC}"/>
    <dgm:cxn modelId="{3424CFE3-BD44-4FDC-A322-D2896A468F92}" type="presOf" srcId="{D337F897-C9BB-4D0F-9950-51C37704BFBC}" destId="{303AD537-6EA6-4843-8F34-E9840115283B}" srcOrd="0" destOrd="0" presId="urn:microsoft.com/office/officeart/2005/8/layout/bProcess3"/>
    <dgm:cxn modelId="{7A2A7D22-B561-4C45-B406-EDC209C6EFE4}" srcId="{9654E1FB-B892-424F-8F22-ED9B1CCB5166}" destId="{56B27FBC-B14C-4D2D-AFD5-2AA205EE3493}" srcOrd="0" destOrd="0" parTransId="{4420E1EA-D4C3-4CBB-BC65-84454F4F4103}" sibTransId="{44AF8376-71DF-405B-A12B-AA3C170C532E}"/>
    <dgm:cxn modelId="{3814540C-DBE4-436D-B25D-1FDB4ECA032C}" type="presOf" srcId="{C05FDD9B-7B7E-4DF1-A35E-5D44A19C4DEC}" destId="{E6EB8D07-F957-4708-BEAF-32BE740EE50E}" srcOrd="1" destOrd="0" presId="urn:microsoft.com/office/officeart/2005/8/layout/bProcess3"/>
    <dgm:cxn modelId="{68106775-11A1-4E3F-8332-F4F81455A984}" type="presOf" srcId="{1B2B97A8-A2BA-41E5-ACBD-E9989DF0C689}" destId="{90BA34D1-8656-4749-9BCF-689B0A73D4AF}" srcOrd="0" destOrd="0" presId="urn:microsoft.com/office/officeart/2005/8/layout/bProcess3"/>
    <dgm:cxn modelId="{41E4D733-F04A-4E46-91AC-B81D8C7B4704}" srcId="{0436980D-B32A-408A-835E-8ED9499E6838}" destId="{23961076-0B09-4CD9-ABDA-B95437230D9C}" srcOrd="1" destOrd="0" parTransId="{81B05CAB-7514-4EB0-8BCF-8521041FB290}" sibTransId="{C05FDD9B-7B7E-4DF1-A35E-5D44A19C4DEC}"/>
    <dgm:cxn modelId="{7B75C96E-9287-42A0-BED4-56BBB8EA2F6F}" type="presOf" srcId="{51A8AA20-62A6-495B-A286-22DCB81359AE}" destId="{E8B9ABA8-B7EF-442A-9EA4-2B3D1164F323}" srcOrd="0" destOrd="0" presId="urn:microsoft.com/office/officeart/2005/8/layout/bProcess3"/>
    <dgm:cxn modelId="{2E5AD5A5-5A11-467A-85AB-4C18F9BFDC27}" type="presOf" srcId="{0436980D-B32A-408A-835E-8ED9499E6838}" destId="{9B80A489-BE18-40F6-83F3-D0A1A5F6B2DC}" srcOrd="0" destOrd="0" presId="urn:microsoft.com/office/officeart/2005/8/layout/bProcess3"/>
    <dgm:cxn modelId="{2A3B46FB-6E40-46E5-BD46-F8299518DF75}" type="presOf" srcId="{D337F897-C9BB-4D0F-9950-51C37704BFBC}" destId="{14F9F523-0AFB-4889-A1D8-46743041DA2D}" srcOrd="1" destOrd="0" presId="urn:microsoft.com/office/officeart/2005/8/layout/bProcess3"/>
    <dgm:cxn modelId="{1AD2C86C-B889-42FF-AACE-45552A4B1EC6}" srcId="{1B2B97A8-A2BA-41E5-ACBD-E9989DF0C689}" destId="{8FAC33EE-3A67-4A15-B27D-6E7E0732D83C}" srcOrd="1" destOrd="0" parTransId="{C4A7B836-CD16-4F2A-8C03-1303029844B8}" sibTransId="{592EC7B0-58E9-445B-88F9-1C6C34BA263E}"/>
    <dgm:cxn modelId="{A9ED293F-1A48-4757-B8F1-DCD995A2D461}" srcId="{0436980D-B32A-408A-835E-8ED9499E6838}" destId="{C1BB3F18-7D50-4FB0-9364-004571776A0B}" srcOrd="0" destOrd="0" parTransId="{A2B3E951-03B9-4DB4-A0A0-0B5972709CB2}" sibTransId="{8DD9CE1F-193E-4CCE-9C70-413AF218FE4E}"/>
    <dgm:cxn modelId="{FA9FB748-DFDC-4E83-AFF4-9A210AE1B4A6}" srcId="{51A8AA20-62A6-495B-A286-22DCB81359AE}" destId="{60796323-1155-4DD5-B7E9-63342E805621}" srcOrd="0" destOrd="0" parTransId="{C97D4F00-9FB6-452F-ABA7-D23EF0044B76}" sibTransId="{F9E29987-9F99-4671-A112-AA649BC9DBC8}"/>
    <dgm:cxn modelId="{23EC1AFB-C8E8-4E00-86B7-40D61617EF1A}" type="presOf" srcId="{60796323-1155-4DD5-B7E9-63342E805621}" destId="{E8B9ABA8-B7EF-442A-9EA4-2B3D1164F323}" srcOrd="0" destOrd="1" presId="urn:microsoft.com/office/officeart/2005/8/layout/bProcess3"/>
    <dgm:cxn modelId="{7B593409-ABB8-4CE5-A6FE-39190082B2F7}" srcId="{1B2B97A8-A2BA-41E5-ACBD-E9989DF0C689}" destId="{67B6F4B3-4350-4BD6-AB09-CD8F080A8CEF}" srcOrd="0" destOrd="0" parTransId="{5BDB387C-5985-45FC-A02E-E0EC5FDA6AEB}" sibTransId="{E27B5449-9BAE-431F-B407-CEA830092B20}"/>
    <dgm:cxn modelId="{16D1ABFE-C2DF-441C-85D3-F0B5B724B6F4}" srcId="{0436980D-B32A-408A-835E-8ED9499E6838}" destId="{1B2B97A8-A2BA-41E5-ACBD-E9989DF0C689}" srcOrd="2" destOrd="0" parTransId="{076BD8CE-AB15-4B55-AAB5-29A840384270}" sibTransId="{0B66E1F9-B07C-4FB6-AC8A-CA5DF7863715}"/>
    <dgm:cxn modelId="{346B34F5-1EE4-4ACA-B28F-7ADAE0527BA9}" srcId="{C1BB3F18-7D50-4FB0-9364-004571776A0B}" destId="{04E05C83-1FD4-4E3A-8611-9BF1E154B06F}" srcOrd="0" destOrd="0" parTransId="{046D48F9-D27C-41A9-8D23-9C9F074475DD}" sibTransId="{BF204F9C-44F1-48A1-B26C-8A8FFC9C8E73}"/>
    <dgm:cxn modelId="{ACB05DED-B89C-4B19-A81E-4105221230FB}" type="presParOf" srcId="{9B80A489-BE18-40F6-83F3-D0A1A5F6B2DC}" destId="{7F1AC999-D937-4E18-987C-95464A8D825D}" srcOrd="0" destOrd="0" presId="urn:microsoft.com/office/officeart/2005/8/layout/bProcess3"/>
    <dgm:cxn modelId="{F37D671A-799E-4944-A1EC-739BDABA0200}" type="presParOf" srcId="{9B80A489-BE18-40F6-83F3-D0A1A5F6B2DC}" destId="{2B3CD9A4-4996-4A9B-8525-20F291D10D02}" srcOrd="1" destOrd="0" presId="urn:microsoft.com/office/officeart/2005/8/layout/bProcess3"/>
    <dgm:cxn modelId="{5C8F798A-40CA-4344-813A-9C95EC0E8F11}" type="presParOf" srcId="{2B3CD9A4-4996-4A9B-8525-20F291D10D02}" destId="{90D649CE-DFA0-445A-9807-3A08BC49B381}" srcOrd="0" destOrd="0" presId="urn:microsoft.com/office/officeart/2005/8/layout/bProcess3"/>
    <dgm:cxn modelId="{6ED4B3A8-4A64-41DF-A3FF-04F35FAE231A}" type="presParOf" srcId="{9B80A489-BE18-40F6-83F3-D0A1A5F6B2DC}" destId="{64E15BB7-F55D-49ED-BC9A-A896AF2372C9}" srcOrd="2" destOrd="0" presId="urn:microsoft.com/office/officeart/2005/8/layout/bProcess3"/>
    <dgm:cxn modelId="{C8D14F3D-8319-4F6A-8735-69DE376BFB23}" type="presParOf" srcId="{9B80A489-BE18-40F6-83F3-D0A1A5F6B2DC}" destId="{E0476BC9-8CE9-4224-BC5C-ADDC8995698F}" srcOrd="3" destOrd="0" presId="urn:microsoft.com/office/officeart/2005/8/layout/bProcess3"/>
    <dgm:cxn modelId="{64BC7286-A589-46DE-962E-674B092D29A1}" type="presParOf" srcId="{E0476BC9-8CE9-4224-BC5C-ADDC8995698F}" destId="{E6EB8D07-F957-4708-BEAF-32BE740EE50E}" srcOrd="0" destOrd="0" presId="urn:microsoft.com/office/officeart/2005/8/layout/bProcess3"/>
    <dgm:cxn modelId="{A309D7A8-E90D-4005-8A8C-853718EE54CD}" type="presParOf" srcId="{9B80A489-BE18-40F6-83F3-D0A1A5F6B2DC}" destId="{90BA34D1-8656-4749-9BCF-689B0A73D4AF}" srcOrd="4" destOrd="0" presId="urn:microsoft.com/office/officeart/2005/8/layout/bProcess3"/>
    <dgm:cxn modelId="{FE1061D7-B440-41C9-B79D-FD5C70B3739C}" type="presParOf" srcId="{9B80A489-BE18-40F6-83F3-D0A1A5F6B2DC}" destId="{4112CB81-85F0-4BEF-9A11-206216ADF4CE}" srcOrd="5" destOrd="0" presId="urn:microsoft.com/office/officeart/2005/8/layout/bProcess3"/>
    <dgm:cxn modelId="{FFA7BA3F-470E-4A2D-A96C-68B09B64F0D5}" type="presParOf" srcId="{4112CB81-85F0-4BEF-9A11-206216ADF4CE}" destId="{7570B672-16B8-4BCA-A9C3-1556F07700D5}" srcOrd="0" destOrd="0" presId="urn:microsoft.com/office/officeart/2005/8/layout/bProcess3"/>
    <dgm:cxn modelId="{69EF840C-2030-4D80-9C4C-02746833D3CF}" type="presParOf" srcId="{9B80A489-BE18-40F6-83F3-D0A1A5F6B2DC}" destId="{8236CA5E-227C-4C2D-B1B3-DC5634129588}" srcOrd="6" destOrd="0" presId="urn:microsoft.com/office/officeart/2005/8/layout/bProcess3"/>
    <dgm:cxn modelId="{3EC76310-2918-47E6-86AC-8997E145C113}" type="presParOf" srcId="{9B80A489-BE18-40F6-83F3-D0A1A5F6B2DC}" destId="{303AD537-6EA6-4843-8F34-E9840115283B}" srcOrd="7" destOrd="0" presId="urn:microsoft.com/office/officeart/2005/8/layout/bProcess3"/>
    <dgm:cxn modelId="{1F024F27-4A92-4CF5-BF13-E273AC79E770}" type="presParOf" srcId="{303AD537-6EA6-4843-8F34-E9840115283B}" destId="{14F9F523-0AFB-4889-A1D8-46743041DA2D}" srcOrd="0" destOrd="0" presId="urn:microsoft.com/office/officeart/2005/8/layout/bProcess3"/>
    <dgm:cxn modelId="{A40CACF2-ED5D-47F1-AF63-95A42940C0D3}" type="presParOf" srcId="{9B80A489-BE18-40F6-83F3-D0A1A5F6B2DC}" destId="{E8B9ABA8-B7EF-442A-9EA4-2B3D1164F32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36980D-B32A-408A-835E-8ED9499E6838}"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1BB3F18-7D50-4FB0-9364-004571776A0B}">
      <dgm:prSet phldrT="[Text]"/>
      <dgm:spPr/>
      <dgm:t>
        <a:bodyPr/>
        <a:lstStyle/>
        <a:p>
          <a:r>
            <a:rPr lang="en-US" dirty="0" smtClean="0"/>
            <a:t>Read in data source</a:t>
          </a:r>
          <a:endParaRPr lang="en-US" dirty="0"/>
        </a:p>
      </dgm:t>
    </dgm:pt>
    <dgm:pt modelId="{A2B3E951-03B9-4DB4-A0A0-0B5972709CB2}" type="parTrans" cxnId="{A9ED293F-1A48-4757-B8F1-DCD995A2D461}">
      <dgm:prSet/>
      <dgm:spPr/>
      <dgm:t>
        <a:bodyPr/>
        <a:lstStyle/>
        <a:p>
          <a:endParaRPr lang="en-US"/>
        </a:p>
      </dgm:t>
    </dgm:pt>
    <dgm:pt modelId="{8DD9CE1F-193E-4CCE-9C70-413AF218FE4E}" type="sibTrans" cxnId="{A9ED293F-1A48-4757-B8F1-DCD995A2D461}">
      <dgm:prSet/>
      <dgm:spPr/>
      <dgm:t>
        <a:bodyPr/>
        <a:lstStyle/>
        <a:p>
          <a:endParaRPr lang="en-US"/>
        </a:p>
      </dgm:t>
    </dgm:pt>
    <dgm:pt modelId="{23961076-0B09-4CD9-ABDA-B95437230D9C}">
      <dgm:prSet phldrT="[Text]"/>
      <dgm:spPr/>
      <dgm:t>
        <a:bodyPr/>
        <a:lstStyle/>
        <a:p>
          <a:r>
            <a:rPr lang="en-US" dirty="0" smtClean="0"/>
            <a:t>Process each layer</a:t>
          </a:r>
          <a:endParaRPr lang="en-US" dirty="0"/>
        </a:p>
      </dgm:t>
    </dgm:pt>
    <dgm:pt modelId="{81B05CAB-7514-4EB0-8BCF-8521041FB290}" type="parTrans" cxnId="{41E4D733-F04A-4E46-91AC-B81D8C7B4704}">
      <dgm:prSet/>
      <dgm:spPr/>
      <dgm:t>
        <a:bodyPr/>
        <a:lstStyle/>
        <a:p>
          <a:endParaRPr lang="en-US"/>
        </a:p>
      </dgm:t>
    </dgm:pt>
    <dgm:pt modelId="{C05FDD9B-7B7E-4DF1-A35E-5D44A19C4DEC}" type="sibTrans" cxnId="{41E4D733-F04A-4E46-91AC-B81D8C7B4704}">
      <dgm:prSet/>
      <dgm:spPr/>
      <dgm:t>
        <a:bodyPr/>
        <a:lstStyle/>
        <a:p>
          <a:endParaRPr lang="en-US"/>
        </a:p>
      </dgm:t>
    </dgm:pt>
    <dgm:pt modelId="{088CC559-7FB6-4CCE-9243-93744FE79AA5}">
      <dgm:prSet phldrT="[Text]"/>
      <dgm:spPr/>
      <dgm:t>
        <a:bodyPr/>
        <a:lstStyle/>
        <a:p>
          <a:r>
            <a:rPr lang="en-US" dirty="0" smtClean="0"/>
            <a:t>Converts from ogr to osm tagging and objects</a:t>
          </a:r>
          <a:endParaRPr lang="en-US" dirty="0"/>
        </a:p>
      </dgm:t>
    </dgm:pt>
    <dgm:pt modelId="{A835DD6D-3513-49CC-B83F-01E49E3E0C6B}" type="parTrans" cxnId="{7558A53C-D000-4BD7-BDAD-158982EECF9C}">
      <dgm:prSet/>
      <dgm:spPr/>
      <dgm:t>
        <a:bodyPr/>
        <a:lstStyle/>
        <a:p>
          <a:endParaRPr lang="en-US"/>
        </a:p>
      </dgm:t>
    </dgm:pt>
    <dgm:pt modelId="{4AAF0428-490A-4296-AF03-A6FBC1072664}" type="sibTrans" cxnId="{7558A53C-D000-4BD7-BDAD-158982EECF9C}">
      <dgm:prSet/>
      <dgm:spPr/>
      <dgm:t>
        <a:bodyPr/>
        <a:lstStyle/>
        <a:p>
          <a:endParaRPr lang="en-US"/>
        </a:p>
      </dgm:t>
    </dgm:pt>
    <dgm:pt modelId="{1B2B97A8-A2BA-41E5-ACBD-E9989DF0C689}">
      <dgm:prSet phldrT="[Text]"/>
      <dgm:spPr/>
      <dgm:t>
        <a:bodyPr/>
        <a:lstStyle/>
        <a:p>
          <a:r>
            <a:rPr lang="en-US" dirty="0" smtClean="0"/>
            <a:t>Merge nodes</a:t>
          </a:r>
          <a:endParaRPr lang="en-US" dirty="0"/>
        </a:p>
      </dgm:t>
    </dgm:pt>
    <dgm:pt modelId="{076BD8CE-AB15-4B55-AAB5-29A840384270}" type="parTrans" cxnId="{16D1ABFE-C2DF-441C-85D3-F0B5B724B6F4}">
      <dgm:prSet/>
      <dgm:spPr/>
      <dgm:t>
        <a:bodyPr/>
        <a:lstStyle/>
        <a:p>
          <a:endParaRPr lang="en-US"/>
        </a:p>
      </dgm:t>
    </dgm:pt>
    <dgm:pt modelId="{0B66E1F9-B07C-4FB6-AC8A-CA5DF7863715}" type="sibTrans" cxnId="{16D1ABFE-C2DF-441C-85D3-F0B5B724B6F4}">
      <dgm:prSet/>
      <dgm:spPr/>
      <dgm:t>
        <a:bodyPr/>
        <a:lstStyle/>
        <a:p>
          <a:endParaRPr lang="en-US"/>
        </a:p>
      </dgm:t>
    </dgm:pt>
    <dgm:pt modelId="{67B6F4B3-4350-4BD6-AB09-CD8F080A8CEF}">
      <dgm:prSet phldrT="[Text]"/>
      <dgm:spPr/>
      <dgm:t>
        <a:bodyPr/>
        <a:lstStyle/>
        <a:p>
          <a:r>
            <a:rPr lang="en-US" dirty="0" smtClean="0"/>
            <a:t>Merges duplicate nodes</a:t>
          </a:r>
          <a:endParaRPr lang="en-US" dirty="0"/>
        </a:p>
      </dgm:t>
    </dgm:pt>
    <dgm:pt modelId="{5BDB387C-5985-45FC-A02E-E0EC5FDA6AEB}" type="parTrans" cxnId="{7B593409-ABB8-4CE5-A6FE-39190082B2F7}">
      <dgm:prSet/>
      <dgm:spPr/>
      <dgm:t>
        <a:bodyPr/>
        <a:lstStyle/>
        <a:p>
          <a:endParaRPr lang="en-US"/>
        </a:p>
      </dgm:t>
    </dgm:pt>
    <dgm:pt modelId="{E27B5449-9BAE-431F-B407-CEA830092B20}" type="sibTrans" cxnId="{7B593409-ABB8-4CE5-A6FE-39190082B2F7}">
      <dgm:prSet/>
      <dgm:spPr/>
      <dgm:t>
        <a:bodyPr/>
        <a:lstStyle/>
        <a:p>
          <a:endParaRPr lang="en-US"/>
        </a:p>
      </dgm:t>
    </dgm:pt>
    <dgm:pt modelId="{9654E1FB-B892-424F-8F22-ED9B1CCB5166}">
      <dgm:prSet phldrT="[Text]"/>
      <dgm:spPr>
        <a:solidFill>
          <a:schemeClr val="tx2">
            <a:lumMod val="60000"/>
            <a:lumOff val="40000"/>
          </a:schemeClr>
        </a:solidFill>
      </dgm:spPr>
      <dgm:t>
        <a:bodyPr/>
        <a:lstStyle/>
        <a:p>
          <a:r>
            <a:rPr lang="en-US" dirty="0" smtClean="0"/>
            <a:t>preOutputTransform()</a:t>
          </a:r>
          <a:endParaRPr lang="en-US" dirty="0"/>
        </a:p>
      </dgm:t>
    </dgm:pt>
    <dgm:pt modelId="{23488281-244B-49CF-B734-352FB32EE8E1}" type="parTrans" cxnId="{8B194F4E-8831-45E8-B7F8-B6E0E0609AB9}">
      <dgm:prSet/>
      <dgm:spPr/>
      <dgm:t>
        <a:bodyPr/>
        <a:lstStyle/>
        <a:p>
          <a:endParaRPr lang="en-US"/>
        </a:p>
      </dgm:t>
    </dgm:pt>
    <dgm:pt modelId="{D337F897-C9BB-4D0F-9950-51C37704BFBC}" type="sibTrans" cxnId="{8B194F4E-8831-45E8-B7F8-B6E0E0609AB9}">
      <dgm:prSet/>
      <dgm:spPr/>
      <dgm:t>
        <a:bodyPr/>
        <a:lstStyle/>
        <a:p>
          <a:endParaRPr lang="en-US"/>
        </a:p>
      </dgm:t>
    </dgm:pt>
    <dgm:pt modelId="{56B27FBC-B14C-4D2D-AFD5-2AA205EE3493}">
      <dgm:prSet phldrT="[Text]"/>
      <dgm:spPr>
        <a:solidFill>
          <a:schemeClr val="tx2">
            <a:lumMod val="60000"/>
            <a:lumOff val="40000"/>
          </a:schemeClr>
        </a:solidFill>
      </dgm:spPr>
      <dgm:t>
        <a:bodyPr/>
        <a:lstStyle/>
        <a:p>
          <a:r>
            <a:rPr lang="en-US" dirty="0" smtClean="0"/>
            <a:t>A user-defined filtering step, not commonly used</a:t>
          </a:r>
          <a:endParaRPr lang="en-US" dirty="0"/>
        </a:p>
      </dgm:t>
    </dgm:pt>
    <dgm:pt modelId="{4420E1EA-D4C3-4CBB-BC65-84454F4F4103}" type="parTrans" cxnId="{7A2A7D22-B561-4C45-B406-EDC209C6EFE4}">
      <dgm:prSet/>
      <dgm:spPr/>
      <dgm:t>
        <a:bodyPr/>
        <a:lstStyle/>
        <a:p>
          <a:endParaRPr lang="en-US"/>
        </a:p>
      </dgm:t>
    </dgm:pt>
    <dgm:pt modelId="{44AF8376-71DF-405B-A12B-AA3C170C532E}" type="sibTrans" cxnId="{7A2A7D22-B561-4C45-B406-EDC209C6EFE4}">
      <dgm:prSet/>
      <dgm:spPr/>
      <dgm:t>
        <a:bodyPr/>
        <a:lstStyle/>
        <a:p>
          <a:endParaRPr lang="en-US"/>
        </a:p>
      </dgm:t>
    </dgm:pt>
    <dgm:pt modelId="{51A8AA20-62A6-495B-A286-22DCB81359AE}">
      <dgm:prSet phldrT="[Text]"/>
      <dgm:spPr/>
      <dgm:t>
        <a:bodyPr/>
        <a:lstStyle/>
        <a:p>
          <a:r>
            <a:rPr lang="en-US" dirty="0" smtClean="0"/>
            <a:t>Output XML</a:t>
          </a:r>
          <a:endParaRPr lang="en-US" dirty="0"/>
        </a:p>
      </dgm:t>
    </dgm:pt>
    <dgm:pt modelId="{D6663133-24CB-43F4-95B9-ED1A8D30C3EA}" type="parTrans" cxnId="{4FAEA8BE-1CBD-444E-8A6E-F648EF7CD1FD}">
      <dgm:prSet/>
      <dgm:spPr/>
      <dgm:t>
        <a:bodyPr/>
        <a:lstStyle/>
        <a:p>
          <a:endParaRPr lang="en-US"/>
        </a:p>
      </dgm:t>
    </dgm:pt>
    <dgm:pt modelId="{B56C7BB0-8D8A-4ABA-AA44-81CEC1069B43}" type="sibTrans" cxnId="{4FAEA8BE-1CBD-444E-8A6E-F648EF7CD1FD}">
      <dgm:prSet/>
      <dgm:spPr/>
      <dgm:t>
        <a:bodyPr/>
        <a:lstStyle/>
        <a:p>
          <a:endParaRPr lang="en-US"/>
        </a:p>
      </dgm:t>
    </dgm:pt>
    <dgm:pt modelId="{60796323-1155-4DD5-B7E9-63342E805621}">
      <dgm:prSet phldrT="[Text]"/>
      <dgm:spPr/>
      <dgm:t>
        <a:bodyPr/>
        <a:lstStyle/>
        <a:p>
          <a:r>
            <a:rPr lang="en-US" dirty="0" smtClean="0"/>
            <a:t>Write to a .osm file that can be opened in JOSM</a:t>
          </a:r>
          <a:endParaRPr lang="en-US" dirty="0"/>
        </a:p>
      </dgm:t>
    </dgm:pt>
    <dgm:pt modelId="{C97D4F00-9FB6-452F-ABA7-D23EF0044B76}" type="parTrans" cxnId="{FA9FB748-DFDC-4E83-AFF4-9A210AE1B4A6}">
      <dgm:prSet/>
      <dgm:spPr/>
      <dgm:t>
        <a:bodyPr/>
        <a:lstStyle/>
        <a:p>
          <a:endParaRPr lang="en-US"/>
        </a:p>
      </dgm:t>
    </dgm:pt>
    <dgm:pt modelId="{F9E29987-9F99-4671-A112-AA649BC9DBC8}" type="sibTrans" cxnId="{FA9FB748-DFDC-4E83-AFF4-9A210AE1B4A6}">
      <dgm:prSet/>
      <dgm:spPr/>
      <dgm:t>
        <a:bodyPr/>
        <a:lstStyle/>
        <a:p>
          <a:endParaRPr lang="en-US"/>
        </a:p>
      </dgm:t>
    </dgm:pt>
    <dgm:pt modelId="{8FAC33EE-3A67-4A15-B27D-6E7E0732D83C}">
      <dgm:prSet phldrT="[Text]"/>
      <dgm:spPr/>
      <dgm:t>
        <a:bodyPr/>
        <a:lstStyle/>
        <a:p>
          <a:r>
            <a:rPr lang="en-US" dirty="0" smtClean="0"/>
            <a:t>Adjustable threshold for distance</a:t>
          </a:r>
          <a:endParaRPr lang="en-US" dirty="0"/>
        </a:p>
      </dgm:t>
    </dgm:pt>
    <dgm:pt modelId="{C4A7B836-CD16-4F2A-8C03-1303029844B8}" type="parTrans" cxnId="{1AD2C86C-B889-42FF-AACE-45552A4B1EC6}">
      <dgm:prSet/>
      <dgm:spPr/>
      <dgm:t>
        <a:bodyPr/>
        <a:lstStyle/>
        <a:p>
          <a:endParaRPr lang="en-US"/>
        </a:p>
      </dgm:t>
    </dgm:pt>
    <dgm:pt modelId="{592EC7B0-58E9-445B-88F9-1C6C34BA263E}" type="sibTrans" cxnId="{1AD2C86C-B889-42FF-AACE-45552A4B1EC6}">
      <dgm:prSet/>
      <dgm:spPr/>
      <dgm:t>
        <a:bodyPr/>
        <a:lstStyle/>
        <a:p>
          <a:endParaRPr lang="en-US"/>
        </a:p>
      </dgm:t>
    </dgm:pt>
    <dgm:pt modelId="{04E05C83-1FD4-4E3A-8611-9BF1E154B06F}">
      <dgm:prSet phldrT="[Text]"/>
      <dgm:spPr/>
      <dgm:t>
        <a:bodyPr/>
        <a:lstStyle/>
        <a:p>
          <a:r>
            <a:rPr lang="en-US" dirty="0" smtClean="0"/>
            <a:t>Uses python ogr bindings to read the files</a:t>
          </a:r>
          <a:endParaRPr lang="en-US" dirty="0"/>
        </a:p>
      </dgm:t>
    </dgm:pt>
    <dgm:pt modelId="{BF204F9C-44F1-48A1-B26C-8A8FFC9C8E73}" type="sibTrans" cxnId="{346B34F5-1EE4-4ACA-B28F-7ADAE0527BA9}">
      <dgm:prSet/>
      <dgm:spPr/>
      <dgm:t>
        <a:bodyPr/>
        <a:lstStyle/>
        <a:p>
          <a:endParaRPr lang="en-US"/>
        </a:p>
      </dgm:t>
    </dgm:pt>
    <dgm:pt modelId="{046D48F9-D27C-41A9-8D23-9C9F074475DD}" type="parTrans" cxnId="{346B34F5-1EE4-4ACA-B28F-7ADAE0527BA9}">
      <dgm:prSet/>
      <dgm:spPr/>
      <dgm:t>
        <a:bodyPr/>
        <a:lstStyle/>
        <a:p>
          <a:endParaRPr lang="en-US"/>
        </a:p>
      </dgm:t>
    </dgm:pt>
    <dgm:pt modelId="{9B80A489-BE18-40F6-83F3-D0A1A5F6B2DC}" type="pres">
      <dgm:prSet presAssocID="{0436980D-B32A-408A-835E-8ED9499E6838}" presName="Name0" presStyleCnt="0">
        <dgm:presLayoutVars>
          <dgm:dir/>
          <dgm:resizeHandles val="exact"/>
        </dgm:presLayoutVars>
      </dgm:prSet>
      <dgm:spPr/>
      <dgm:t>
        <a:bodyPr/>
        <a:lstStyle/>
        <a:p>
          <a:endParaRPr lang="en-US"/>
        </a:p>
      </dgm:t>
    </dgm:pt>
    <dgm:pt modelId="{7F1AC999-D937-4E18-987C-95464A8D825D}" type="pres">
      <dgm:prSet presAssocID="{C1BB3F18-7D50-4FB0-9364-004571776A0B}" presName="node" presStyleLbl="node1" presStyleIdx="0" presStyleCnt="5">
        <dgm:presLayoutVars>
          <dgm:bulletEnabled val="1"/>
        </dgm:presLayoutVars>
      </dgm:prSet>
      <dgm:spPr/>
      <dgm:t>
        <a:bodyPr/>
        <a:lstStyle/>
        <a:p>
          <a:endParaRPr lang="en-US"/>
        </a:p>
      </dgm:t>
    </dgm:pt>
    <dgm:pt modelId="{2B3CD9A4-4996-4A9B-8525-20F291D10D02}" type="pres">
      <dgm:prSet presAssocID="{8DD9CE1F-193E-4CCE-9C70-413AF218FE4E}" presName="sibTrans" presStyleLbl="sibTrans1D1" presStyleIdx="0" presStyleCnt="4"/>
      <dgm:spPr/>
      <dgm:t>
        <a:bodyPr/>
        <a:lstStyle/>
        <a:p>
          <a:endParaRPr lang="en-US"/>
        </a:p>
      </dgm:t>
    </dgm:pt>
    <dgm:pt modelId="{90D649CE-DFA0-445A-9807-3A08BC49B381}" type="pres">
      <dgm:prSet presAssocID="{8DD9CE1F-193E-4CCE-9C70-413AF218FE4E}" presName="connectorText" presStyleLbl="sibTrans1D1" presStyleIdx="0" presStyleCnt="4"/>
      <dgm:spPr/>
      <dgm:t>
        <a:bodyPr/>
        <a:lstStyle/>
        <a:p>
          <a:endParaRPr lang="en-US"/>
        </a:p>
      </dgm:t>
    </dgm:pt>
    <dgm:pt modelId="{64E15BB7-F55D-49ED-BC9A-A896AF2372C9}" type="pres">
      <dgm:prSet presAssocID="{23961076-0B09-4CD9-ABDA-B95437230D9C}" presName="node" presStyleLbl="node1" presStyleIdx="1" presStyleCnt="5">
        <dgm:presLayoutVars>
          <dgm:bulletEnabled val="1"/>
        </dgm:presLayoutVars>
      </dgm:prSet>
      <dgm:spPr/>
      <dgm:t>
        <a:bodyPr/>
        <a:lstStyle/>
        <a:p>
          <a:endParaRPr lang="en-US"/>
        </a:p>
      </dgm:t>
    </dgm:pt>
    <dgm:pt modelId="{E0476BC9-8CE9-4224-BC5C-ADDC8995698F}" type="pres">
      <dgm:prSet presAssocID="{C05FDD9B-7B7E-4DF1-A35E-5D44A19C4DEC}" presName="sibTrans" presStyleLbl="sibTrans1D1" presStyleIdx="1" presStyleCnt="4"/>
      <dgm:spPr/>
      <dgm:t>
        <a:bodyPr/>
        <a:lstStyle/>
        <a:p>
          <a:endParaRPr lang="en-US"/>
        </a:p>
      </dgm:t>
    </dgm:pt>
    <dgm:pt modelId="{E6EB8D07-F957-4708-BEAF-32BE740EE50E}" type="pres">
      <dgm:prSet presAssocID="{C05FDD9B-7B7E-4DF1-A35E-5D44A19C4DEC}" presName="connectorText" presStyleLbl="sibTrans1D1" presStyleIdx="1" presStyleCnt="4"/>
      <dgm:spPr/>
      <dgm:t>
        <a:bodyPr/>
        <a:lstStyle/>
        <a:p>
          <a:endParaRPr lang="en-US"/>
        </a:p>
      </dgm:t>
    </dgm:pt>
    <dgm:pt modelId="{90BA34D1-8656-4749-9BCF-689B0A73D4AF}" type="pres">
      <dgm:prSet presAssocID="{1B2B97A8-A2BA-41E5-ACBD-E9989DF0C689}" presName="node" presStyleLbl="node1" presStyleIdx="2" presStyleCnt="5">
        <dgm:presLayoutVars>
          <dgm:bulletEnabled val="1"/>
        </dgm:presLayoutVars>
      </dgm:prSet>
      <dgm:spPr/>
      <dgm:t>
        <a:bodyPr/>
        <a:lstStyle/>
        <a:p>
          <a:endParaRPr lang="en-US"/>
        </a:p>
      </dgm:t>
    </dgm:pt>
    <dgm:pt modelId="{4112CB81-85F0-4BEF-9A11-206216ADF4CE}" type="pres">
      <dgm:prSet presAssocID="{0B66E1F9-B07C-4FB6-AC8A-CA5DF7863715}" presName="sibTrans" presStyleLbl="sibTrans1D1" presStyleIdx="2" presStyleCnt="4"/>
      <dgm:spPr/>
      <dgm:t>
        <a:bodyPr/>
        <a:lstStyle/>
        <a:p>
          <a:endParaRPr lang="en-US"/>
        </a:p>
      </dgm:t>
    </dgm:pt>
    <dgm:pt modelId="{7570B672-16B8-4BCA-A9C3-1556F07700D5}" type="pres">
      <dgm:prSet presAssocID="{0B66E1F9-B07C-4FB6-AC8A-CA5DF7863715}" presName="connectorText" presStyleLbl="sibTrans1D1" presStyleIdx="2" presStyleCnt="4"/>
      <dgm:spPr/>
      <dgm:t>
        <a:bodyPr/>
        <a:lstStyle/>
        <a:p>
          <a:endParaRPr lang="en-US"/>
        </a:p>
      </dgm:t>
    </dgm:pt>
    <dgm:pt modelId="{8236CA5E-227C-4C2D-B1B3-DC5634129588}" type="pres">
      <dgm:prSet presAssocID="{9654E1FB-B892-424F-8F22-ED9B1CCB5166}" presName="node" presStyleLbl="node1" presStyleIdx="3" presStyleCnt="5">
        <dgm:presLayoutVars>
          <dgm:bulletEnabled val="1"/>
        </dgm:presLayoutVars>
      </dgm:prSet>
      <dgm:spPr/>
      <dgm:t>
        <a:bodyPr/>
        <a:lstStyle/>
        <a:p>
          <a:endParaRPr lang="en-US"/>
        </a:p>
      </dgm:t>
    </dgm:pt>
    <dgm:pt modelId="{303AD537-6EA6-4843-8F34-E9840115283B}" type="pres">
      <dgm:prSet presAssocID="{D337F897-C9BB-4D0F-9950-51C37704BFBC}" presName="sibTrans" presStyleLbl="sibTrans1D1" presStyleIdx="3" presStyleCnt="4"/>
      <dgm:spPr/>
      <dgm:t>
        <a:bodyPr/>
        <a:lstStyle/>
        <a:p>
          <a:endParaRPr lang="en-US"/>
        </a:p>
      </dgm:t>
    </dgm:pt>
    <dgm:pt modelId="{14F9F523-0AFB-4889-A1D8-46743041DA2D}" type="pres">
      <dgm:prSet presAssocID="{D337F897-C9BB-4D0F-9950-51C37704BFBC}" presName="connectorText" presStyleLbl="sibTrans1D1" presStyleIdx="3" presStyleCnt="4"/>
      <dgm:spPr/>
      <dgm:t>
        <a:bodyPr/>
        <a:lstStyle/>
        <a:p>
          <a:endParaRPr lang="en-US"/>
        </a:p>
      </dgm:t>
    </dgm:pt>
    <dgm:pt modelId="{E8B9ABA8-B7EF-442A-9EA4-2B3D1164F323}" type="pres">
      <dgm:prSet presAssocID="{51A8AA20-62A6-495B-A286-22DCB81359AE}" presName="node" presStyleLbl="node1" presStyleIdx="4" presStyleCnt="5">
        <dgm:presLayoutVars>
          <dgm:bulletEnabled val="1"/>
        </dgm:presLayoutVars>
      </dgm:prSet>
      <dgm:spPr/>
      <dgm:t>
        <a:bodyPr/>
        <a:lstStyle/>
        <a:p>
          <a:endParaRPr lang="en-US"/>
        </a:p>
      </dgm:t>
    </dgm:pt>
  </dgm:ptLst>
  <dgm:cxnLst>
    <dgm:cxn modelId="{8C94FA8D-A41F-407E-BCFC-D4656624F02D}" type="presOf" srcId="{C05FDD9B-7B7E-4DF1-A35E-5D44A19C4DEC}" destId="{E0476BC9-8CE9-4224-BC5C-ADDC8995698F}" srcOrd="0" destOrd="0" presId="urn:microsoft.com/office/officeart/2005/8/layout/bProcess3"/>
    <dgm:cxn modelId="{7558A53C-D000-4BD7-BDAD-158982EECF9C}" srcId="{23961076-0B09-4CD9-ABDA-B95437230D9C}" destId="{088CC559-7FB6-4CCE-9243-93744FE79AA5}" srcOrd="0" destOrd="0" parTransId="{A835DD6D-3513-49CC-B83F-01E49E3E0C6B}" sibTransId="{4AAF0428-490A-4296-AF03-A6FBC1072664}"/>
    <dgm:cxn modelId="{B8AFA6CF-49FA-479F-AC9A-D5314F255033}" type="presOf" srcId="{8FAC33EE-3A67-4A15-B27D-6E7E0732D83C}" destId="{90BA34D1-8656-4749-9BCF-689B0A73D4AF}" srcOrd="0" destOrd="2" presId="urn:microsoft.com/office/officeart/2005/8/layout/bProcess3"/>
    <dgm:cxn modelId="{E68345D5-63F4-4415-AC22-EF2B6C7F5882}" type="presOf" srcId="{56B27FBC-B14C-4D2D-AFD5-2AA205EE3493}" destId="{8236CA5E-227C-4C2D-B1B3-DC5634129588}" srcOrd="0" destOrd="1" presId="urn:microsoft.com/office/officeart/2005/8/layout/bProcess3"/>
    <dgm:cxn modelId="{16D86897-62D2-4A25-82C3-42125F07C8DE}" type="presOf" srcId="{088CC559-7FB6-4CCE-9243-93744FE79AA5}" destId="{64E15BB7-F55D-49ED-BC9A-A896AF2372C9}" srcOrd="0" destOrd="1" presId="urn:microsoft.com/office/officeart/2005/8/layout/bProcess3"/>
    <dgm:cxn modelId="{95E64A47-42BC-4A0E-AE57-1CECCEDF7E6A}" type="presOf" srcId="{D337F897-C9BB-4D0F-9950-51C37704BFBC}" destId="{14F9F523-0AFB-4889-A1D8-46743041DA2D}" srcOrd="1" destOrd="0" presId="urn:microsoft.com/office/officeart/2005/8/layout/bProcess3"/>
    <dgm:cxn modelId="{A7A9B124-14B8-467B-8F79-73721F29D3C9}" type="presOf" srcId="{0436980D-B32A-408A-835E-8ED9499E6838}" destId="{9B80A489-BE18-40F6-83F3-D0A1A5F6B2DC}" srcOrd="0" destOrd="0" presId="urn:microsoft.com/office/officeart/2005/8/layout/bProcess3"/>
    <dgm:cxn modelId="{1C862251-BB9E-4FC5-8C39-15802AF62762}" type="presOf" srcId="{04E05C83-1FD4-4E3A-8611-9BF1E154B06F}" destId="{7F1AC999-D937-4E18-987C-95464A8D825D}" srcOrd="0" destOrd="1" presId="urn:microsoft.com/office/officeart/2005/8/layout/bProcess3"/>
    <dgm:cxn modelId="{4FAEA8BE-1CBD-444E-8A6E-F648EF7CD1FD}" srcId="{0436980D-B32A-408A-835E-8ED9499E6838}" destId="{51A8AA20-62A6-495B-A286-22DCB81359AE}" srcOrd="4" destOrd="0" parTransId="{D6663133-24CB-43F4-95B9-ED1A8D30C3EA}" sibTransId="{B56C7BB0-8D8A-4ABA-AA44-81CEC1069B43}"/>
    <dgm:cxn modelId="{C0BAA654-ADA7-4F41-8230-4198E8800045}" type="presOf" srcId="{D337F897-C9BB-4D0F-9950-51C37704BFBC}" destId="{303AD537-6EA6-4843-8F34-E9840115283B}" srcOrd="0" destOrd="0" presId="urn:microsoft.com/office/officeart/2005/8/layout/bProcess3"/>
    <dgm:cxn modelId="{92E6ED8D-D1B5-4225-B78A-7FF4C0045031}" type="presOf" srcId="{51A8AA20-62A6-495B-A286-22DCB81359AE}" destId="{E8B9ABA8-B7EF-442A-9EA4-2B3D1164F323}" srcOrd="0" destOrd="0" presId="urn:microsoft.com/office/officeart/2005/8/layout/bProcess3"/>
    <dgm:cxn modelId="{BD7D73E3-8A4E-4E2C-818C-0BE5A875FAAF}" type="presOf" srcId="{C1BB3F18-7D50-4FB0-9364-004571776A0B}" destId="{7F1AC999-D937-4E18-987C-95464A8D825D}" srcOrd="0" destOrd="0" presId="urn:microsoft.com/office/officeart/2005/8/layout/bProcess3"/>
    <dgm:cxn modelId="{3C80FD3E-0E0A-4CCF-A8FF-388ED72F1E3E}" type="presOf" srcId="{8DD9CE1F-193E-4CCE-9C70-413AF218FE4E}" destId="{90D649CE-DFA0-445A-9807-3A08BC49B381}" srcOrd="1" destOrd="0" presId="urn:microsoft.com/office/officeart/2005/8/layout/bProcess3"/>
    <dgm:cxn modelId="{2D198362-F844-4D20-89C3-A921E9DBE0CD}" type="presOf" srcId="{8DD9CE1F-193E-4CCE-9C70-413AF218FE4E}" destId="{2B3CD9A4-4996-4A9B-8525-20F291D10D02}" srcOrd="0" destOrd="0" presId="urn:microsoft.com/office/officeart/2005/8/layout/bProcess3"/>
    <dgm:cxn modelId="{E63BA939-8390-47EF-95FC-7E450014E0FA}" type="presOf" srcId="{0B66E1F9-B07C-4FB6-AC8A-CA5DF7863715}" destId="{7570B672-16B8-4BCA-A9C3-1556F07700D5}" srcOrd="1" destOrd="0" presId="urn:microsoft.com/office/officeart/2005/8/layout/bProcess3"/>
    <dgm:cxn modelId="{8B194F4E-8831-45E8-B7F8-B6E0E0609AB9}" srcId="{0436980D-B32A-408A-835E-8ED9499E6838}" destId="{9654E1FB-B892-424F-8F22-ED9B1CCB5166}" srcOrd="3" destOrd="0" parTransId="{23488281-244B-49CF-B734-352FB32EE8E1}" sibTransId="{D337F897-C9BB-4D0F-9950-51C37704BFBC}"/>
    <dgm:cxn modelId="{4635342F-91B0-40F5-9201-B17D57069574}" type="presOf" srcId="{67B6F4B3-4350-4BD6-AB09-CD8F080A8CEF}" destId="{90BA34D1-8656-4749-9BCF-689B0A73D4AF}" srcOrd="0" destOrd="1" presId="urn:microsoft.com/office/officeart/2005/8/layout/bProcess3"/>
    <dgm:cxn modelId="{7A2A7D22-B561-4C45-B406-EDC209C6EFE4}" srcId="{9654E1FB-B892-424F-8F22-ED9B1CCB5166}" destId="{56B27FBC-B14C-4D2D-AFD5-2AA205EE3493}" srcOrd="0" destOrd="0" parTransId="{4420E1EA-D4C3-4CBB-BC65-84454F4F4103}" sibTransId="{44AF8376-71DF-405B-A12B-AA3C170C532E}"/>
    <dgm:cxn modelId="{A1A11FB4-792F-4A10-B491-F4402C602BE6}" type="presOf" srcId="{9654E1FB-B892-424F-8F22-ED9B1CCB5166}" destId="{8236CA5E-227C-4C2D-B1B3-DC5634129588}" srcOrd="0" destOrd="0" presId="urn:microsoft.com/office/officeart/2005/8/layout/bProcess3"/>
    <dgm:cxn modelId="{AC98C9D4-BF95-453E-8FDD-BC03D3B46469}" type="presOf" srcId="{0B66E1F9-B07C-4FB6-AC8A-CA5DF7863715}" destId="{4112CB81-85F0-4BEF-9A11-206216ADF4CE}" srcOrd="0" destOrd="0" presId="urn:microsoft.com/office/officeart/2005/8/layout/bProcess3"/>
    <dgm:cxn modelId="{41E4D733-F04A-4E46-91AC-B81D8C7B4704}" srcId="{0436980D-B32A-408A-835E-8ED9499E6838}" destId="{23961076-0B09-4CD9-ABDA-B95437230D9C}" srcOrd="1" destOrd="0" parTransId="{81B05CAB-7514-4EB0-8BCF-8521041FB290}" sibTransId="{C05FDD9B-7B7E-4DF1-A35E-5D44A19C4DEC}"/>
    <dgm:cxn modelId="{C58E7967-7D6F-418F-B423-1E74A6EDEE73}" type="presOf" srcId="{C05FDD9B-7B7E-4DF1-A35E-5D44A19C4DEC}" destId="{E6EB8D07-F957-4708-BEAF-32BE740EE50E}" srcOrd="1" destOrd="0" presId="urn:microsoft.com/office/officeart/2005/8/layout/bProcess3"/>
    <dgm:cxn modelId="{3C5EA229-E023-409D-A76D-D9DCAF122F55}" type="presOf" srcId="{23961076-0B09-4CD9-ABDA-B95437230D9C}" destId="{64E15BB7-F55D-49ED-BC9A-A896AF2372C9}" srcOrd="0" destOrd="0" presId="urn:microsoft.com/office/officeart/2005/8/layout/bProcess3"/>
    <dgm:cxn modelId="{1AD2C86C-B889-42FF-AACE-45552A4B1EC6}" srcId="{1B2B97A8-A2BA-41E5-ACBD-E9989DF0C689}" destId="{8FAC33EE-3A67-4A15-B27D-6E7E0732D83C}" srcOrd="1" destOrd="0" parTransId="{C4A7B836-CD16-4F2A-8C03-1303029844B8}" sibTransId="{592EC7B0-58E9-445B-88F9-1C6C34BA263E}"/>
    <dgm:cxn modelId="{FA9FB748-DFDC-4E83-AFF4-9A210AE1B4A6}" srcId="{51A8AA20-62A6-495B-A286-22DCB81359AE}" destId="{60796323-1155-4DD5-B7E9-63342E805621}" srcOrd="0" destOrd="0" parTransId="{C97D4F00-9FB6-452F-ABA7-D23EF0044B76}" sibTransId="{F9E29987-9F99-4671-A112-AA649BC9DBC8}"/>
    <dgm:cxn modelId="{A9ED293F-1A48-4757-B8F1-DCD995A2D461}" srcId="{0436980D-B32A-408A-835E-8ED9499E6838}" destId="{C1BB3F18-7D50-4FB0-9364-004571776A0B}" srcOrd="0" destOrd="0" parTransId="{A2B3E951-03B9-4DB4-A0A0-0B5972709CB2}" sibTransId="{8DD9CE1F-193E-4CCE-9C70-413AF218FE4E}"/>
    <dgm:cxn modelId="{46588D6E-E7CA-4CAE-8A3E-2CB191789900}" type="presOf" srcId="{1B2B97A8-A2BA-41E5-ACBD-E9989DF0C689}" destId="{90BA34D1-8656-4749-9BCF-689B0A73D4AF}" srcOrd="0" destOrd="0" presId="urn:microsoft.com/office/officeart/2005/8/layout/bProcess3"/>
    <dgm:cxn modelId="{7B593409-ABB8-4CE5-A6FE-39190082B2F7}" srcId="{1B2B97A8-A2BA-41E5-ACBD-E9989DF0C689}" destId="{67B6F4B3-4350-4BD6-AB09-CD8F080A8CEF}" srcOrd="0" destOrd="0" parTransId="{5BDB387C-5985-45FC-A02E-E0EC5FDA6AEB}" sibTransId="{E27B5449-9BAE-431F-B407-CEA830092B20}"/>
    <dgm:cxn modelId="{F366F33F-87A9-46EB-8C18-EE622FF1F7CF}" type="presOf" srcId="{60796323-1155-4DD5-B7E9-63342E805621}" destId="{E8B9ABA8-B7EF-442A-9EA4-2B3D1164F323}" srcOrd="0" destOrd="1" presId="urn:microsoft.com/office/officeart/2005/8/layout/bProcess3"/>
    <dgm:cxn modelId="{16D1ABFE-C2DF-441C-85D3-F0B5B724B6F4}" srcId="{0436980D-B32A-408A-835E-8ED9499E6838}" destId="{1B2B97A8-A2BA-41E5-ACBD-E9989DF0C689}" srcOrd="2" destOrd="0" parTransId="{076BD8CE-AB15-4B55-AAB5-29A840384270}" sibTransId="{0B66E1F9-B07C-4FB6-AC8A-CA5DF7863715}"/>
    <dgm:cxn modelId="{346B34F5-1EE4-4ACA-B28F-7ADAE0527BA9}" srcId="{C1BB3F18-7D50-4FB0-9364-004571776A0B}" destId="{04E05C83-1FD4-4E3A-8611-9BF1E154B06F}" srcOrd="0" destOrd="0" parTransId="{046D48F9-D27C-41A9-8D23-9C9F074475DD}" sibTransId="{BF204F9C-44F1-48A1-B26C-8A8FFC9C8E73}"/>
    <dgm:cxn modelId="{91C55887-8B6D-40CA-AAA7-332EDF261620}" type="presParOf" srcId="{9B80A489-BE18-40F6-83F3-D0A1A5F6B2DC}" destId="{7F1AC999-D937-4E18-987C-95464A8D825D}" srcOrd="0" destOrd="0" presId="urn:microsoft.com/office/officeart/2005/8/layout/bProcess3"/>
    <dgm:cxn modelId="{D9C93309-EED6-4537-AE31-1B39509AE90F}" type="presParOf" srcId="{9B80A489-BE18-40F6-83F3-D0A1A5F6B2DC}" destId="{2B3CD9A4-4996-4A9B-8525-20F291D10D02}" srcOrd="1" destOrd="0" presId="urn:microsoft.com/office/officeart/2005/8/layout/bProcess3"/>
    <dgm:cxn modelId="{1382BD65-A83C-4EB4-BE19-ADDBDD157AFC}" type="presParOf" srcId="{2B3CD9A4-4996-4A9B-8525-20F291D10D02}" destId="{90D649CE-DFA0-445A-9807-3A08BC49B381}" srcOrd="0" destOrd="0" presId="urn:microsoft.com/office/officeart/2005/8/layout/bProcess3"/>
    <dgm:cxn modelId="{5945F03A-021F-41FE-A219-4BB487D5310D}" type="presParOf" srcId="{9B80A489-BE18-40F6-83F3-D0A1A5F6B2DC}" destId="{64E15BB7-F55D-49ED-BC9A-A896AF2372C9}" srcOrd="2" destOrd="0" presId="urn:microsoft.com/office/officeart/2005/8/layout/bProcess3"/>
    <dgm:cxn modelId="{493AA1D7-582E-468D-9DF1-488CB1561C92}" type="presParOf" srcId="{9B80A489-BE18-40F6-83F3-D0A1A5F6B2DC}" destId="{E0476BC9-8CE9-4224-BC5C-ADDC8995698F}" srcOrd="3" destOrd="0" presId="urn:microsoft.com/office/officeart/2005/8/layout/bProcess3"/>
    <dgm:cxn modelId="{CC336D0B-81E9-488E-8B10-0DB010B63C00}" type="presParOf" srcId="{E0476BC9-8CE9-4224-BC5C-ADDC8995698F}" destId="{E6EB8D07-F957-4708-BEAF-32BE740EE50E}" srcOrd="0" destOrd="0" presId="urn:microsoft.com/office/officeart/2005/8/layout/bProcess3"/>
    <dgm:cxn modelId="{F372FA52-AE2A-4635-B1ED-7F73E16522D9}" type="presParOf" srcId="{9B80A489-BE18-40F6-83F3-D0A1A5F6B2DC}" destId="{90BA34D1-8656-4749-9BCF-689B0A73D4AF}" srcOrd="4" destOrd="0" presId="urn:microsoft.com/office/officeart/2005/8/layout/bProcess3"/>
    <dgm:cxn modelId="{F6F02811-8479-4DF7-87F0-3A7424CADF42}" type="presParOf" srcId="{9B80A489-BE18-40F6-83F3-D0A1A5F6B2DC}" destId="{4112CB81-85F0-4BEF-9A11-206216ADF4CE}" srcOrd="5" destOrd="0" presId="urn:microsoft.com/office/officeart/2005/8/layout/bProcess3"/>
    <dgm:cxn modelId="{38E285C0-0D66-48F9-9F16-3AC1D6E0E901}" type="presParOf" srcId="{4112CB81-85F0-4BEF-9A11-206216ADF4CE}" destId="{7570B672-16B8-4BCA-A9C3-1556F07700D5}" srcOrd="0" destOrd="0" presId="urn:microsoft.com/office/officeart/2005/8/layout/bProcess3"/>
    <dgm:cxn modelId="{64B649CF-3AD1-43C1-A5A4-747DB3FDB4DF}" type="presParOf" srcId="{9B80A489-BE18-40F6-83F3-D0A1A5F6B2DC}" destId="{8236CA5E-227C-4C2D-B1B3-DC5634129588}" srcOrd="6" destOrd="0" presId="urn:microsoft.com/office/officeart/2005/8/layout/bProcess3"/>
    <dgm:cxn modelId="{142D2A4F-88E3-4960-9DD4-C8A2F6699D36}" type="presParOf" srcId="{9B80A489-BE18-40F6-83F3-D0A1A5F6B2DC}" destId="{303AD537-6EA6-4843-8F34-E9840115283B}" srcOrd="7" destOrd="0" presId="urn:microsoft.com/office/officeart/2005/8/layout/bProcess3"/>
    <dgm:cxn modelId="{2F4F8E2A-49F3-47A0-B24D-827B5575EEFF}" type="presParOf" srcId="{303AD537-6EA6-4843-8F34-E9840115283B}" destId="{14F9F523-0AFB-4889-A1D8-46743041DA2D}" srcOrd="0" destOrd="0" presId="urn:microsoft.com/office/officeart/2005/8/layout/bProcess3"/>
    <dgm:cxn modelId="{0361F415-B0D2-4CDA-BFB5-EE6E1D85C6C3}" type="presParOf" srcId="{9B80A489-BE18-40F6-83F3-D0A1A5F6B2DC}" destId="{E8B9ABA8-B7EF-442A-9EA4-2B3D1164F32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36980D-B32A-408A-835E-8ED9499E6838}"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1BB3F18-7D50-4FB0-9364-004571776A0B}">
      <dgm:prSet phldrT="[Text]"/>
      <dgm:spPr/>
      <dgm:t>
        <a:bodyPr/>
        <a:lstStyle/>
        <a:p>
          <a:r>
            <a:rPr lang="en-US" dirty="0" smtClean="0"/>
            <a:t>Read in data source</a:t>
          </a:r>
          <a:endParaRPr lang="en-US" dirty="0"/>
        </a:p>
      </dgm:t>
    </dgm:pt>
    <dgm:pt modelId="{A2B3E951-03B9-4DB4-A0A0-0B5972709CB2}" type="parTrans" cxnId="{A9ED293F-1A48-4757-B8F1-DCD995A2D461}">
      <dgm:prSet/>
      <dgm:spPr/>
      <dgm:t>
        <a:bodyPr/>
        <a:lstStyle/>
        <a:p>
          <a:endParaRPr lang="en-US"/>
        </a:p>
      </dgm:t>
    </dgm:pt>
    <dgm:pt modelId="{8DD9CE1F-193E-4CCE-9C70-413AF218FE4E}" type="sibTrans" cxnId="{A9ED293F-1A48-4757-B8F1-DCD995A2D461}">
      <dgm:prSet/>
      <dgm:spPr/>
      <dgm:t>
        <a:bodyPr/>
        <a:lstStyle/>
        <a:p>
          <a:endParaRPr lang="en-US"/>
        </a:p>
      </dgm:t>
    </dgm:pt>
    <dgm:pt modelId="{23961076-0B09-4CD9-ABDA-B95437230D9C}">
      <dgm:prSet phldrT="[Text]"/>
      <dgm:spPr/>
      <dgm:t>
        <a:bodyPr/>
        <a:lstStyle/>
        <a:p>
          <a:r>
            <a:rPr lang="en-US" dirty="0" smtClean="0"/>
            <a:t>Process each layer</a:t>
          </a:r>
          <a:endParaRPr lang="en-US" dirty="0"/>
        </a:p>
      </dgm:t>
    </dgm:pt>
    <dgm:pt modelId="{81B05CAB-7514-4EB0-8BCF-8521041FB290}" type="parTrans" cxnId="{41E4D733-F04A-4E46-91AC-B81D8C7B4704}">
      <dgm:prSet/>
      <dgm:spPr/>
      <dgm:t>
        <a:bodyPr/>
        <a:lstStyle/>
        <a:p>
          <a:endParaRPr lang="en-US"/>
        </a:p>
      </dgm:t>
    </dgm:pt>
    <dgm:pt modelId="{C05FDD9B-7B7E-4DF1-A35E-5D44A19C4DEC}" type="sibTrans" cxnId="{41E4D733-F04A-4E46-91AC-B81D8C7B4704}">
      <dgm:prSet/>
      <dgm:spPr/>
      <dgm:t>
        <a:bodyPr/>
        <a:lstStyle/>
        <a:p>
          <a:endParaRPr lang="en-US"/>
        </a:p>
      </dgm:t>
    </dgm:pt>
    <dgm:pt modelId="{088CC559-7FB6-4CCE-9243-93744FE79AA5}">
      <dgm:prSet phldrT="[Text]"/>
      <dgm:spPr/>
      <dgm:t>
        <a:bodyPr/>
        <a:lstStyle/>
        <a:p>
          <a:r>
            <a:rPr lang="en-US" dirty="0" smtClean="0"/>
            <a:t>Converts from ogr to osm tagging and objects</a:t>
          </a:r>
          <a:endParaRPr lang="en-US" dirty="0"/>
        </a:p>
      </dgm:t>
    </dgm:pt>
    <dgm:pt modelId="{A835DD6D-3513-49CC-B83F-01E49E3E0C6B}" type="parTrans" cxnId="{7558A53C-D000-4BD7-BDAD-158982EECF9C}">
      <dgm:prSet/>
      <dgm:spPr/>
      <dgm:t>
        <a:bodyPr/>
        <a:lstStyle/>
        <a:p>
          <a:endParaRPr lang="en-US"/>
        </a:p>
      </dgm:t>
    </dgm:pt>
    <dgm:pt modelId="{4AAF0428-490A-4296-AF03-A6FBC1072664}" type="sibTrans" cxnId="{7558A53C-D000-4BD7-BDAD-158982EECF9C}">
      <dgm:prSet/>
      <dgm:spPr/>
      <dgm:t>
        <a:bodyPr/>
        <a:lstStyle/>
        <a:p>
          <a:endParaRPr lang="en-US"/>
        </a:p>
      </dgm:t>
    </dgm:pt>
    <dgm:pt modelId="{1B2B97A8-A2BA-41E5-ACBD-E9989DF0C689}">
      <dgm:prSet phldrT="[Text]"/>
      <dgm:spPr/>
      <dgm:t>
        <a:bodyPr/>
        <a:lstStyle/>
        <a:p>
          <a:r>
            <a:rPr lang="en-US" dirty="0" smtClean="0"/>
            <a:t>Merge nodes</a:t>
          </a:r>
          <a:endParaRPr lang="en-US" dirty="0"/>
        </a:p>
      </dgm:t>
    </dgm:pt>
    <dgm:pt modelId="{076BD8CE-AB15-4B55-AAB5-29A840384270}" type="parTrans" cxnId="{16D1ABFE-C2DF-441C-85D3-F0B5B724B6F4}">
      <dgm:prSet/>
      <dgm:spPr/>
      <dgm:t>
        <a:bodyPr/>
        <a:lstStyle/>
        <a:p>
          <a:endParaRPr lang="en-US"/>
        </a:p>
      </dgm:t>
    </dgm:pt>
    <dgm:pt modelId="{0B66E1F9-B07C-4FB6-AC8A-CA5DF7863715}" type="sibTrans" cxnId="{16D1ABFE-C2DF-441C-85D3-F0B5B724B6F4}">
      <dgm:prSet/>
      <dgm:spPr/>
      <dgm:t>
        <a:bodyPr/>
        <a:lstStyle/>
        <a:p>
          <a:endParaRPr lang="en-US"/>
        </a:p>
      </dgm:t>
    </dgm:pt>
    <dgm:pt modelId="{67B6F4B3-4350-4BD6-AB09-CD8F080A8CEF}">
      <dgm:prSet phldrT="[Text]"/>
      <dgm:spPr/>
      <dgm:t>
        <a:bodyPr/>
        <a:lstStyle/>
        <a:p>
          <a:r>
            <a:rPr lang="en-US" dirty="0" smtClean="0"/>
            <a:t>Merges duplicate nodes</a:t>
          </a:r>
          <a:endParaRPr lang="en-US" dirty="0"/>
        </a:p>
      </dgm:t>
    </dgm:pt>
    <dgm:pt modelId="{5BDB387C-5985-45FC-A02E-E0EC5FDA6AEB}" type="parTrans" cxnId="{7B593409-ABB8-4CE5-A6FE-39190082B2F7}">
      <dgm:prSet/>
      <dgm:spPr/>
      <dgm:t>
        <a:bodyPr/>
        <a:lstStyle/>
        <a:p>
          <a:endParaRPr lang="en-US"/>
        </a:p>
      </dgm:t>
    </dgm:pt>
    <dgm:pt modelId="{E27B5449-9BAE-431F-B407-CEA830092B20}" type="sibTrans" cxnId="{7B593409-ABB8-4CE5-A6FE-39190082B2F7}">
      <dgm:prSet/>
      <dgm:spPr/>
      <dgm:t>
        <a:bodyPr/>
        <a:lstStyle/>
        <a:p>
          <a:endParaRPr lang="en-US"/>
        </a:p>
      </dgm:t>
    </dgm:pt>
    <dgm:pt modelId="{9654E1FB-B892-424F-8F22-ED9B1CCB5166}">
      <dgm:prSet phldrT="[Text]"/>
      <dgm:spPr/>
      <dgm:t>
        <a:bodyPr/>
        <a:lstStyle/>
        <a:p>
          <a:r>
            <a:rPr lang="en-US" dirty="0" smtClean="0"/>
            <a:t>preOutputTransform()</a:t>
          </a:r>
          <a:endParaRPr lang="en-US" dirty="0"/>
        </a:p>
      </dgm:t>
    </dgm:pt>
    <dgm:pt modelId="{23488281-244B-49CF-B734-352FB32EE8E1}" type="parTrans" cxnId="{8B194F4E-8831-45E8-B7F8-B6E0E0609AB9}">
      <dgm:prSet/>
      <dgm:spPr/>
      <dgm:t>
        <a:bodyPr/>
        <a:lstStyle/>
        <a:p>
          <a:endParaRPr lang="en-US"/>
        </a:p>
      </dgm:t>
    </dgm:pt>
    <dgm:pt modelId="{D337F897-C9BB-4D0F-9950-51C37704BFBC}" type="sibTrans" cxnId="{8B194F4E-8831-45E8-B7F8-B6E0E0609AB9}">
      <dgm:prSet/>
      <dgm:spPr/>
      <dgm:t>
        <a:bodyPr/>
        <a:lstStyle/>
        <a:p>
          <a:endParaRPr lang="en-US"/>
        </a:p>
      </dgm:t>
    </dgm:pt>
    <dgm:pt modelId="{56B27FBC-B14C-4D2D-AFD5-2AA205EE3493}">
      <dgm:prSet phldrT="[Text]"/>
      <dgm:spPr/>
      <dgm:t>
        <a:bodyPr/>
        <a:lstStyle/>
        <a:p>
          <a:r>
            <a:rPr lang="en-US" dirty="0" smtClean="0"/>
            <a:t>A user-defined filtering step, not commonly used</a:t>
          </a:r>
          <a:endParaRPr lang="en-US" dirty="0"/>
        </a:p>
      </dgm:t>
    </dgm:pt>
    <dgm:pt modelId="{4420E1EA-D4C3-4CBB-BC65-84454F4F4103}" type="parTrans" cxnId="{7A2A7D22-B561-4C45-B406-EDC209C6EFE4}">
      <dgm:prSet/>
      <dgm:spPr/>
      <dgm:t>
        <a:bodyPr/>
        <a:lstStyle/>
        <a:p>
          <a:endParaRPr lang="en-US"/>
        </a:p>
      </dgm:t>
    </dgm:pt>
    <dgm:pt modelId="{44AF8376-71DF-405B-A12B-AA3C170C532E}" type="sibTrans" cxnId="{7A2A7D22-B561-4C45-B406-EDC209C6EFE4}">
      <dgm:prSet/>
      <dgm:spPr/>
      <dgm:t>
        <a:bodyPr/>
        <a:lstStyle/>
        <a:p>
          <a:endParaRPr lang="en-US"/>
        </a:p>
      </dgm:t>
    </dgm:pt>
    <dgm:pt modelId="{51A8AA20-62A6-495B-A286-22DCB81359AE}">
      <dgm:prSet phldrT="[Text]"/>
      <dgm:spPr>
        <a:solidFill>
          <a:schemeClr val="tx2">
            <a:lumMod val="60000"/>
            <a:lumOff val="40000"/>
          </a:schemeClr>
        </a:solidFill>
      </dgm:spPr>
      <dgm:t>
        <a:bodyPr/>
        <a:lstStyle/>
        <a:p>
          <a:r>
            <a:rPr lang="en-US" dirty="0" smtClean="0"/>
            <a:t>Output XML</a:t>
          </a:r>
          <a:endParaRPr lang="en-US" dirty="0"/>
        </a:p>
      </dgm:t>
    </dgm:pt>
    <dgm:pt modelId="{D6663133-24CB-43F4-95B9-ED1A8D30C3EA}" type="parTrans" cxnId="{4FAEA8BE-1CBD-444E-8A6E-F648EF7CD1FD}">
      <dgm:prSet/>
      <dgm:spPr/>
      <dgm:t>
        <a:bodyPr/>
        <a:lstStyle/>
        <a:p>
          <a:endParaRPr lang="en-US"/>
        </a:p>
      </dgm:t>
    </dgm:pt>
    <dgm:pt modelId="{B56C7BB0-8D8A-4ABA-AA44-81CEC1069B43}" type="sibTrans" cxnId="{4FAEA8BE-1CBD-444E-8A6E-F648EF7CD1FD}">
      <dgm:prSet/>
      <dgm:spPr/>
      <dgm:t>
        <a:bodyPr/>
        <a:lstStyle/>
        <a:p>
          <a:endParaRPr lang="en-US"/>
        </a:p>
      </dgm:t>
    </dgm:pt>
    <dgm:pt modelId="{60796323-1155-4DD5-B7E9-63342E805621}">
      <dgm:prSet phldrT="[Text]"/>
      <dgm:spPr>
        <a:solidFill>
          <a:schemeClr val="tx2">
            <a:lumMod val="60000"/>
            <a:lumOff val="40000"/>
          </a:schemeClr>
        </a:solidFill>
      </dgm:spPr>
      <dgm:t>
        <a:bodyPr/>
        <a:lstStyle/>
        <a:p>
          <a:r>
            <a:rPr lang="en-US" dirty="0" smtClean="0"/>
            <a:t>Write to a .osm file that can be opened in JOSM</a:t>
          </a:r>
          <a:endParaRPr lang="en-US" dirty="0"/>
        </a:p>
      </dgm:t>
    </dgm:pt>
    <dgm:pt modelId="{C97D4F00-9FB6-452F-ABA7-D23EF0044B76}" type="parTrans" cxnId="{FA9FB748-DFDC-4E83-AFF4-9A210AE1B4A6}">
      <dgm:prSet/>
      <dgm:spPr/>
      <dgm:t>
        <a:bodyPr/>
        <a:lstStyle/>
        <a:p>
          <a:endParaRPr lang="en-US"/>
        </a:p>
      </dgm:t>
    </dgm:pt>
    <dgm:pt modelId="{F9E29987-9F99-4671-A112-AA649BC9DBC8}" type="sibTrans" cxnId="{FA9FB748-DFDC-4E83-AFF4-9A210AE1B4A6}">
      <dgm:prSet/>
      <dgm:spPr/>
      <dgm:t>
        <a:bodyPr/>
        <a:lstStyle/>
        <a:p>
          <a:endParaRPr lang="en-US"/>
        </a:p>
      </dgm:t>
    </dgm:pt>
    <dgm:pt modelId="{8FAC33EE-3A67-4A15-B27D-6E7E0732D83C}">
      <dgm:prSet phldrT="[Text]"/>
      <dgm:spPr/>
      <dgm:t>
        <a:bodyPr/>
        <a:lstStyle/>
        <a:p>
          <a:r>
            <a:rPr lang="en-US" dirty="0" smtClean="0"/>
            <a:t>Adjustable threshold for distance</a:t>
          </a:r>
          <a:endParaRPr lang="en-US" dirty="0"/>
        </a:p>
      </dgm:t>
    </dgm:pt>
    <dgm:pt modelId="{C4A7B836-CD16-4F2A-8C03-1303029844B8}" type="parTrans" cxnId="{1AD2C86C-B889-42FF-AACE-45552A4B1EC6}">
      <dgm:prSet/>
      <dgm:spPr/>
      <dgm:t>
        <a:bodyPr/>
        <a:lstStyle/>
        <a:p>
          <a:endParaRPr lang="en-US"/>
        </a:p>
      </dgm:t>
    </dgm:pt>
    <dgm:pt modelId="{592EC7B0-58E9-445B-88F9-1C6C34BA263E}" type="sibTrans" cxnId="{1AD2C86C-B889-42FF-AACE-45552A4B1EC6}">
      <dgm:prSet/>
      <dgm:spPr/>
      <dgm:t>
        <a:bodyPr/>
        <a:lstStyle/>
        <a:p>
          <a:endParaRPr lang="en-US"/>
        </a:p>
      </dgm:t>
    </dgm:pt>
    <dgm:pt modelId="{04E05C83-1FD4-4E3A-8611-9BF1E154B06F}">
      <dgm:prSet phldrT="[Text]"/>
      <dgm:spPr/>
      <dgm:t>
        <a:bodyPr/>
        <a:lstStyle/>
        <a:p>
          <a:r>
            <a:rPr lang="en-US" dirty="0" smtClean="0"/>
            <a:t>Uses python ogr bindings to read the files</a:t>
          </a:r>
          <a:endParaRPr lang="en-US" dirty="0"/>
        </a:p>
      </dgm:t>
    </dgm:pt>
    <dgm:pt modelId="{BF204F9C-44F1-48A1-B26C-8A8FFC9C8E73}" type="sibTrans" cxnId="{346B34F5-1EE4-4ACA-B28F-7ADAE0527BA9}">
      <dgm:prSet/>
      <dgm:spPr/>
      <dgm:t>
        <a:bodyPr/>
        <a:lstStyle/>
        <a:p>
          <a:endParaRPr lang="en-US"/>
        </a:p>
      </dgm:t>
    </dgm:pt>
    <dgm:pt modelId="{046D48F9-D27C-41A9-8D23-9C9F074475DD}" type="parTrans" cxnId="{346B34F5-1EE4-4ACA-B28F-7ADAE0527BA9}">
      <dgm:prSet/>
      <dgm:spPr/>
      <dgm:t>
        <a:bodyPr/>
        <a:lstStyle/>
        <a:p>
          <a:endParaRPr lang="en-US"/>
        </a:p>
      </dgm:t>
    </dgm:pt>
    <dgm:pt modelId="{9B80A489-BE18-40F6-83F3-D0A1A5F6B2DC}" type="pres">
      <dgm:prSet presAssocID="{0436980D-B32A-408A-835E-8ED9499E6838}" presName="Name0" presStyleCnt="0">
        <dgm:presLayoutVars>
          <dgm:dir/>
          <dgm:resizeHandles val="exact"/>
        </dgm:presLayoutVars>
      </dgm:prSet>
      <dgm:spPr/>
      <dgm:t>
        <a:bodyPr/>
        <a:lstStyle/>
        <a:p>
          <a:endParaRPr lang="en-US"/>
        </a:p>
      </dgm:t>
    </dgm:pt>
    <dgm:pt modelId="{7F1AC999-D937-4E18-987C-95464A8D825D}" type="pres">
      <dgm:prSet presAssocID="{C1BB3F18-7D50-4FB0-9364-004571776A0B}" presName="node" presStyleLbl="node1" presStyleIdx="0" presStyleCnt="5">
        <dgm:presLayoutVars>
          <dgm:bulletEnabled val="1"/>
        </dgm:presLayoutVars>
      </dgm:prSet>
      <dgm:spPr/>
      <dgm:t>
        <a:bodyPr/>
        <a:lstStyle/>
        <a:p>
          <a:endParaRPr lang="en-US"/>
        </a:p>
      </dgm:t>
    </dgm:pt>
    <dgm:pt modelId="{2B3CD9A4-4996-4A9B-8525-20F291D10D02}" type="pres">
      <dgm:prSet presAssocID="{8DD9CE1F-193E-4CCE-9C70-413AF218FE4E}" presName="sibTrans" presStyleLbl="sibTrans1D1" presStyleIdx="0" presStyleCnt="4"/>
      <dgm:spPr/>
      <dgm:t>
        <a:bodyPr/>
        <a:lstStyle/>
        <a:p>
          <a:endParaRPr lang="en-US"/>
        </a:p>
      </dgm:t>
    </dgm:pt>
    <dgm:pt modelId="{90D649CE-DFA0-445A-9807-3A08BC49B381}" type="pres">
      <dgm:prSet presAssocID="{8DD9CE1F-193E-4CCE-9C70-413AF218FE4E}" presName="connectorText" presStyleLbl="sibTrans1D1" presStyleIdx="0" presStyleCnt="4"/>
      <dgm:spPr/>
      <dgm:t>
        <a:bodyPr/>
        <a:lstStyle/>
        <a:p>
          <a:endParaRPr lang="en-US"/>
        </a:p>
      </dgm:t>
    </dgm:pt>
    <dgm:pt modelId="{64E15BB7-F55D-49ED-BC9A-A896AF2372C9}" type="pres">
      <dgm:prSet presAssocID="{23961076-0B09-4CD9-ABDA-B95437230D9C}" presName="node" presStyleLbl="node1" presStyleIdx="1" presStyleCnt="5">
        <dgm:presLayoutVars>
          <dgm:bulletEnabled val="1"/>
        </dgm:presLayoutVars>
      </dgm:prSet>
      <dgm:spPr/>
      <dgm:t>
        <a:bodyPr/>
        <a:lstStyle/>
        <a:p>
          <a:endParaRPr lang="en-US"/>
        </a:p>
      </dgm:t>
    </dgm:pt>
    <dgm:pt modelId="{E0476BC9-8CE9-4224-BC5C-ADDC8995698F}" type="pres">
      <dgm:prSet presAssocID="{C05FDD9B-7B7E-4DF1-A35E-5D44A19C4DEC}" presName="sibTrans" presStyleLbl="sibTrans1D1" presStyleIdx="1" presStyleCnt="4"/>
      <dgm:spPr/>
      <dgm:t>
        <a:bodyPr/>
        <a:lstStyle/>
        <a:p>
          <a:endParaRPr lang="en-US"/>
        </a:p>
      </dgm:t>
    </dgm:pt>
    <dgm:pt modelId="{E6EB8D07-F957-4708-BEAF-32BE740EE50E}" type="pres">
      <dgm:prSet presAssocID="{C05FDD9B-7B7E-4DF1-A35E-5D44A19C4DEC}" presName="connectorText" presStyleLbl="sibTrans1D1" presStyleIdx="1" presStyleCnt="4"/>
      <dgm:spPr/>
      <dgm:t>
        <a:bodyPr/>
        <a:lstStyle/>
        <a:p>
          <a:endParaRPr lang="en-US"/>
        </a:p>
      </dgm:t>
    </dgm:pt>
    <dgm:pt modelId="{90BA34D1-8656-4749-9BCF-689B0A73D4AF}" type="pres">
      <dgm:prSet presAssocID="{1B2B97A8-A2BA-41E5-ACBD-E9989DF0C689}" presName="node" presStyleLbl="node1" presStyleIdx="2" presStyleCnt="5">
        <dgm:presLayoutVars>
          <dgm:bulletEnabled val="1"/>
        </dgm:presLayoutVars>
      </dgm:prSet>
      <dgm:spPr/>
      <dgm:t>
        <a:bodyPr/>
        <a:lstStyle/>
        <a:p>
          <a:endParaRPr lang="en-US"/>
        </a:p>
      </dgm:t>
    </dgm:pt>
    <dgm:pt modelId="{4112CB81-85F0-4BEF-9A11-206216ADF4CE}" type="pres">
      <dgm:prSet presAssocID="{0B66E1F9-B07C-4FB6-AC8A-CA5DF7863715}" presName="sibTrans" presStyleLbl="sibTrans1D1" presStyleIdx="2" presStyleCnt="4"/>
      <dgm:spPr/>
      <dgm:t>
        <a:bodyPr/>
        <a:lstStyle/>
        <a:p>
          <a:endParaRPr lang="en-US"/>
        </a:p>
      </dgm:t>
    </dgm:pt>
    <dgm:pt modelId="{7570B672-16B8-4BCA-A9C3-1556F07700D5}" type="pres">
      <dgm:prSet presAssocID="{0B66E1F9-B07C-4FB6-AC8A-CA5DF7863715}" presName="connectorText" presStyleLbl="sibTrans1D1" presStyleIdx="2" presStyleCnt="4"/>
      <dgm:spPr/>
      <dgm:t>
        <a:bodyPr/>
        <a:lstStyle/>
        <a:p>
          <a:endParaRPr lang="en-US"/>
        </a:p>
      </dgm:t>
    </dgm:pt>
    <dgm:pt modelId="{8236CA5E-227C-4C2D-B1B3-DC5634129588}" type="pres">
      <dgm:prSet presAssocID="{9654E1FB-B892-424F-8F22-ED9B1CCB5166}" presName="node" presStyleLbl="node1" presStyleIdx="3" presStyleCnt="5">
        <dgm:presLayoutVars>
          <dgm:bulletEnabled val="1"/>
        </dgm:presLayoutVars>
      </dgm:prSet>
      <dgm:spPr/>
      <dgm:t>
        <a:bodyPr/>
        <a:lstStyle/>
        <a:p>
          <a:endParaRPr lang="en-US"/>
        </a:p>
      </dgm:t>
    </dgm:pt>
    <dgm:pt modelId="{303AD537-6EA6-4843-8F34-E9840115283B}" type="pres">
      <dgm:prSet presAssocID="{D337F897-C9BB-4D0F-9950-51C37704BFBC}" presName="sibTrans" presStyleLbl="sibTrans1D1" presStyleIdx="3" presStyleCnt="4"/>
      <dgm:spPr/>
      <dgm:t>
        <a:bodyPr/>
        <a:lstStyle/>
        <a:p>
          <a:endParaRPr lang="en-US"/>
        </a:p>
      </dgm:t>
    </dgm:pt>
    <dgm:pt modelId="{14F9F523-0AFB-4889-A1D8-46743041DA2D}" type="pres">
      <dgm:prSet presAssocID="{D337F897-C9BB-4D0F-9950-51C37704BFBC}" presName="connectorText" presStyleLbl="sibTrans1D1" presStyleIdx="3" presStyleCnt="4"/>
      <dgm:spPr/>
      <dgm:t>
        <a:bodyPr/>
        <a:lstStyle/>
        <a:p>
          <a:endParaRPr lang="en-US"/>
        </a:p>
      </dgm:t>
    </dgm:pt>
    <dgm:pt modelId="{E8B9ABA8-B7EF-442A-9EA4-2B3D1164F323}" type="pres">
      <dgm:prSet presAssocID="{51A8AA20-62A6-495B-A286-22DCB81359AE}" presName="node" presStyleLbl="node1" presStyleIdx="4" presStyleCnt="5">
        <dgm:presLayoutVars>
          <dgm:bulletEnabled val="1"/>
        </dgm:presLayoutVars>
      </dgm:prSet>
      <dgm:spPr/>
      <dgm:t>
        <a:bodyPr/>
        <a:lstStyle/>
        <a:p>
          <a:endParaRPr lang="en-US"/>
        </a:p>
      </dgm:t>
    </dgm:pt>
  </dgm:ptLst>
  <dgm:cxnLst>
    <dgm:cxn modelId="{3D97CE4C-2134-4D75-8D2A-9BD2F798FA7E}" type="presOf" srcId="{67B6F4B3-4350-4BD6-AB09-CD8F080A8CEF}" destId="{90BA34D1-8656-4749-9BCF-689B0A73D4AF}" srcOrd="0" destOrd="1" presId="urn:microsoft.com/office/officeart/2005/8/layout/bProcess3"/>
    <dgm:cxn modelId="{7558A53C-D000-4BD7-BDAD-158982EECF9C}" srcId="{23961076-0B09-4CD9-ABDA-B95437230D9C}" destId="{088CC559-7FB6-4CCE-9243-93744FE79AA5}" srcOrd="0" destOrd="0" parTransId="{A835DD6D-3513-49CC-B83F-01E49E3E0C6B}" sibTransId="{4AAF0428-490A-4296-AF03-A6FBC1072664}"/>
    <dgm:cxn modelId="{7E7C7284-39BC-4400-8B9B-C2218F4DC4DD}" type="presOf" srcId="{04E05C83-1FD4-4E3A-8611-9BF1E154B06F}" destId="{7F1AC999-D937-4E18-987C-95464A8D825D}" srcOrd="0" destOrd="1" presId="urn:microsoft.com/office/officeart/2005/8/layout/bProcess3"/>
    <dgm:cxn modelId="{8DBB88BA-DCFE-4A64-A242-3BC2A4FB041E}" type="presOf" srcId="{8DD9CE1F-193E-4CCE-9C70-413AF218FE4E}" destId="{90D649CE-DFA0-445A-9807-3A08BC49B381}" srcOrd="1" destOrd="0" presId="urn:microsoft.com/office/officeart/2005/8/layout/bProcess3"/>
    <dgm:cxn modelId="{7058C999-C6F3-4929-97A5-F3BC9C9A92AC}" type="presOf" srcId="{56B27FBC-B14C-4D2D-AFD5-2AA205EE3493}" destId="{8236CA5E-227C-4C2D-B1B3-DC5634129588}" srcOrd="0" destOrd="1" presId="urn:microsoft.com/office/officeart/2005/8/layout/bProcess3"/>
    <dgm:cxn modelId="{875E4A94-4E16-4EBD-AD77-326C9D26A052}" type="presOf" srcId="{088CC559-7FB6-4CCE-9243-93744FE79AA5}" destId="{64E15BB7-F55D-49ED-BC9A-A896AF2372C9}" srcOrd="0" destOrd="1" presId="urn:microsoft.com/office/officeart/2005/8/layout/bProcess3"/>
    <dgm:cxn modelId="{B951BDA2-E4CF-439F-AC55-D11D0510ED84}" type="presOf" srcId="{C1BB3F18-7D50-4FB0-9364-004571776A0B}" destId="{7F1AC999-D937-4E18-987C-95464A8D825D}" srcOrd="0" destOrd="0" presId="urn:microsoft.com/office/officeart/2005/8/layout/bProcess3"/>
    <dgm:cxn modelId="{3B7A0BE9-5049-4121-B2F9-23D5F3E1AA42}" type="presOf" srcId="{C05FDD9B-7B7E-4DF1-A35E-5D44A19C4DEC}" destId="{E6EB8D07-F957-4708-BEAF-32BE740EE50E}" srcOrd="1" destOrd="0" presId="urn:microsoft.com/office/officeart/2005/8/layout/bProcess3"/>
    <dgm:cxn modelId="{4FAEA8BE-1CBD-444E-8A6E-F648EF7CD1FD}" srcId="{0436980D-B32A-408A-835E-8ED9499E6838}" destId="{51A8AA20-62A6-495B-A286-22DCB81359AE}" srcOrd="4" destOrd="0" parTransId="{D6663133-24CB-43F4-95B9-ED1A8D30C3EA}" sibTransId="{B56C7BB0-8D8A-4ABA-AA44-81CEC1069B43}"/>
    <dgm:cxn modelId="{85DA9A0F-4275-4C99-8A32-6F8A1B31A767}" type="presOf" srcId="{C05FDD9B-7B7E-4DF1-A35E-5D44A19C4DEC}" destId="{E0476BC9-8CE9-4224-BC5C-ADDC8995698F}" srcOrd="0" destOrd="0" presId="urn:microsoft.com/office/officeart/2005/8/layout/bProcess3"/>
    <dgm:cxn modelId="{8E756CD7-5642-4932-A743-823AF5D0385A}" type="presOf" srcId="{60796323-1155-4DD5-B7E9-63342E805621}" destId="{E8B9ABA8-B7EF-442A-9EA4-2B3D1164F323}" srcOrd="0" destOrd="1" presId="urn:microsoft.com/office/officeart/2005/8/layout/bProcess3"/>
    <dgm:cxn modelId="{7A820942-B690-4C35-A2E3-E0F7AEBAC74A}" type="presOf" srcId="{9654E1FB-B892-424F-8F22-ED9B1CCB5166}" destId="{8236CA5E-227C-4C2D-B1B3-DC5634129588}" srcOrd="0" destOrd="0" presId="urn:microsoft.com/office/officeart/2005/8/layout/bProcess3"/>
    <dgm:cxn modelId="{8B194F4E-8831-45E8-B7F8-B6E0E0609AB9}" srcId="{0436980D-B32A-408A-835E-8ED9499E6838}" destId="{9654E1FB-B892-424F-8F22-ED9B1CCB5166}" srcOrd="3" destOrd="0" parTransId="{23488281-244B-49CF-B734-352FB32EE8E1}" sibTransId="{D337F897-C9BB-4D0F-9950-51C37704BFBC}"/>
    <dgm:cxn modelId="{ABEABB34-E404-4E80-9717-66BBEF3D4816}" type="presOf" srcId="{8DD9CE1F-193E-4CCE-9C70-413AF218FE4E}" destId="{2B3CD9A4-4996-4A9B-8525-20F291D10D02}" srcOrd="0" destOrd="0" presId="urn:microsoft.com/office/officeart/2005/8/layout/bProcess3"/>
    <dgm:cxn modelId="{62B30D06-DB26-4A23-977C-65C495B1FC7E}" type="presOf" srcId="{0B66E1F9-B07C-4FB6-AC8A-CA5DF7863715}" destId="{7570B672-16B8-4BCA-A9C3-1556F07700D5}" srcOrd="1" destOrd="0" presId="urn:microsoft.com/office/officeart/2005/8/layout/bProcess3"/>
    <dgm:cxn modelId="{7A2A7D22-B561-4C45-B406-EDC209C6EFE4}" srcId="{9654E1FB-B892-424F-8F22-ED9B1CCB5166}" destId="{56B27FBC-B14C-4D2D-AFD5-2AA205EE3493}" srcOrd="0" destOrd="0" parTransId="{4420E1EA-D4C3-4CBB-BC65-84454F4F4103}" sibTransId="{44AF8376-71DF-405B-A12B-AA3C170C532E}"/>
    <dgm:cxn modelId="{41E4D733-F04A-4E46-91AC-B81D8C7B4704}" srcId="{0436980D-B32A-408A-835E-8ED9499E6838}" destId="{23961076-0B09-4CD9-ABDA-B95437230D9C}" srcOrd="1" destOrd="0" parTransId="{81B05CAB-7514-4EB0-8BCF-8521041FB290}" sibTransId="{C05FDD9B-7B7E-4DF1-A35E-5D44A19C4DEC}"/>
    <dgm:cxn modelId="{42DABB17-26D2-45E1-80C4-3B43FBC7DB46}" type="presOf" srcId="{23961076-0B09-4CD9-ABDA-B95437230D9C}" destId="{64E15BB7-F55D-49ED-BC9A-A896AF2372C9}" srcOrd="0" destOrd="0" presId="urn:microsoft.com/office/officeart/2005/8/layout/bProcess3"/>
    <dgm:cxn modelId="{64122086-8731-43A8-9AE3-9A763BB81884}" type="presOf" srcId="{1B2B97A8-A2BA-41E5-ACBD-E9989DF0C689}" destId="{90BA34D1-8656-4749-9BCF-689B0A73D4AF}" srcOrd="0" destOrd="0" presId="urn:microsoft.com/office/officeart/2005/8/layout/bProcess3"/>
    <dgm:cxn modelId="{1AD2C86C-B889-42FF-AACE-45552A4B1EC6}" srcId="{1B2B97A8-A2BA-41E5-ACBD-E9989DF0C689}" destId="{8FAC33EE-3A67-4A15-B27D-6E7E0732D83C}" srcOrd="1" destOrd="0" parTransId="{C4A7B836-CD16-4F2A-8C03-1303029844B8}" sibTransId="{592EC7B0-58E9-445B-88F9-1C6C34BA263E}"/>
    <dgm:cxn modelId="{159F41B5-0330-4F8E-8984-D0BDA4BB4C43}" type="presOf" srcId="{D337F897-C9BB-4D0F-9950-51C37704BFBC}" destId="{14F9F523-0AFB-4889-A1D8-46743041DA2D}" srcOrd="1" destOrd="0" presId="urn:microsoft.com/office/officeart/2005/8/layout/bProcess3"/>
    <dgm:cxn modelId="{FA9FB748-DFDC-4E83-AFF4-9A210AE1B4A6}" srcId="{51A8AA20-62A6-495B-A286-22DCB81359AE}" destId="{60796323-1155-4DD5-B7E9-63342E805621}" srcOrd="0" destOrd="0" parTransId="{C97D4F00-9FB6-452F-ABA7-D23EF0044B76}" sibTransId="{F9E29987-9F99-4671-A112-AA649BC9DBC8}"/>
    <dgm:cxn modelId="{A9ED293F-1A48-4757-B8F1-DCD995A2D461}" srcId="{0436980D-B32A-408A-835E-8ED9499E6838}" destId="{C1BB3F18-7D50-4FB0-9364-004571776A0B}" srcOrd="0" destOrd="0" parTransId="{A2B3E951-03B9-4DB4-A0A0-0B5972709CB2}" sibTransId="{8DD9CE1F-193E-4CCE-9C70-413AF218FE4E}"/>
    <dgm:cxn modelId="{EDC2B9D2-1698-48AB-80CB-5DFB146FF30F}" type="presOf" srcId="{0B66E1F9-B07C-4FB6-AC8A-CA5DF7863715}" destId="{4112CB81-85F0-4BEF-9A11-206216ADF4CE}" srcOrd="0" destOrd="0" presId="urn:microsoft.com/office/officeart/2005/8/layout/bProcess3"/>
    <dgm:cxn modelId="{82BD5B6D-7518-4356-B524-03E66913C340}" type="presOf" srcId="{D337F897-C9BB-4D0F-9950-51C37704BFBC}" destId="{303AD537-6EA6-4843-8F34-E9840115283B}" srcOrd="0" destOrd="0" presId="urn:microsoft.com/office/officeart/2005/8/layout/bProcess3"/>
    <dgm:cxn modelId="{D55FA088-C879-42C0-A610-F70905266B38}" type="presOf" srcId="{8FAC33EE-3A67-4A15-B27D-6E7E0732D83C}" destId="{90BA34D1-8656-4749-9BCF-689B0A73D4AF}" srcOrd="0" destOrd="2" presId="urn:microsoft.com/office/officeart/2005/8/layout/bProcess3"/>
    <dgm:cxn modelId="{7B593409-ABB8-4CE5-A6FE-39190082B2F7}" srcId="{1B2B97A8-A2BA-41E5-ACBD-E9989DF0C689}" destId="{67B6F4B3-4350-4BD6-AB09-CD8F080A8CEF}" srcOrd="0" destOrd="0" parTransId="{5BDB387C-5985-45FC-A02E-E0EC5FDA6AEB}" sibTransId="{E27B5449-9BAE-431F-B407-CEA830092B20}"/>
    <dgm:cxn modelId="{FFF0EBDF-9123-4F97-922B-C40B82446C14}" type="presOf" srcId="{0436980D-B32A-408A-835E-8ED9499E6838}" destId="{9B80A489-BE18-40F6-83F3-D0A1A5F6B2DC}" srcOrd="0" destOrd="0" presId="urn:microsoft.com/office/officeart/2005/8/layout/bProcess3"/>
    <dgm:cxn modelId="{8536DEB4-D762-4610-9097-785F8DFAB393}" type="presOf" srcId="{51A8AA20-62A6-495B-A286-22DCB81359AE}" destId="{E8B9ABA8-B7EF-442A-9EA4-2B3D1164F323}" srcOrd="0" destOrd="0" presId="urn:microsoft.com/office/officeart/2005/8/layout/bProcess3"/>
    <dgm:cxn modelId="{16D1ABFE-C2DF-441C-85D3-F0B5B724B6F4}" srcId="{0436980D-B32A-408A-835E-8ED9499E6838}" destId="{1B2B97A8-A2BA-41E5-ACBD-E9989DF0C689}" srcOrd="2" destOrd="0" parTransId="{076BD8CE-AB15-4B55-AAB5-29A840384270}" sibTransId="{0B66E1F9-B07C-4FB6-AC8A-CA5DF7863715}"/>
    <dgm:cxn modelId="{346B34F5-1EE4-4ACA-B28F-7ADAE0527BA9}" srcId="{C1BB3F18-7D50-4FB0-9364-004571776A0B}" destId="{04E05C83-1FD4-4E3A-8611-9BF1E154B06F}" srcOrd="0" destOrd="0" parTransId="{046D48F9-D27C-41A9-8D23-9C9F074475DD}" sibTransId="{BF204F9C-44F1-48A1-B26C-8A8FFC9C8E73}"/>
    <dgm:cxn modelId="{0B4FD453-B9AA-4260-98A8-526315296B0F}" type="presParOf" srcId="{9B80A489-BE18-40F6-83F3-D0A1A5F6B2DC}" destId="{7F1AC999-D937-4E18-987C-95464A8D825D}" srcOrd="0" destOrd="0" presId="urn:microsoft.com/office/officeart/2005/8/layout/bProcess3"/>
    <dgm:cxn modelId="{960B828D-63D7-4BA6-8C79-16177FB6E23E}" type="presParOf" srcId="{9B80A489-BE18-40F6-83F3-D0A1A5F6B2DC}" destId="{2B3CD9A4-4996-4A9B-8525-20F291D10D02}" srcOrd="1" destOrd="0" presId="urn:microsoft.com/office/officeart/2005/8/layout/bProcess3"/>
    <dgm:cxn modelId="{9A178BE9-3207-4CD6-B492-7BADB52336B3}" type="presParOf" srcId="{2B3CD9A4-4996-4A9B-8525-20F291D10D02}" destId="{90D649CE-DFA0-445A-9807-3A08BC49B381}" srcOrd="0" destOrd="0" presId="urn:microsoft.com/office/officeart/2005/8/layout/bProcess3"/>
    <dgm:cxn modelId="{82F64DEE-67DB-4D82-A915-BE3673D2A4F2}" type="presParOf" srcId="{9B80A489-BE18-40F6-83F3-D0A1A5F6B2DC}" destId="{64E15BB7-F55D-49ED-BC9A-A896AF2372C9}" srcOrd="2" destOrd="0" presId="urn:microsoft.com/office/officeart/2005/8/layout/bProcess3"/>
    <dgm:cxn modelId="{7A3710B8-7896-4FF1-8FD1-7C86B4097325}" type="presParOf" srcId="{9B80A489-BE18-40F6-83F3-D0A1A5F6B2DC}" destId="{E0476BC9-8CE9-4224-BC5C-ADDC8995698F}" srcOrd="3" destOrd="0" presId="urn:microsoft.com/office/officeart/2005/8/layout/bProcess3"/>
    <dgm:cxn modelId="{BDB32546-24B8-4565-985B-98248F0F9B81}" type="presParOf" srcId="{E0476BC9-8CE9-4224-BC5C-ADDC8995698F}" destId="{E6EB8D07-F957-4708-BEAF-32BE740EE50E}" srcOrd="0" destOrd="0" presId="urn:microsoft.com/office/officeart/2005/8/layout/bProcess3"/>
    <dgm:cxn modelId="{49948BEF-A9CD-4D6E-917D-4A8D5A08EBCB}" type="presParOf" srcId="{9B80A489-BE18-40F6-83F3-D0A1A5F6B2DC}" destId="{90BA34D1-8656-4749-9BCF-689B0A73D4AF}" srcOrd="4" destOrd="0" presId="urn:microsoft.com/office/officeart/2005/8/layout/bProcess3"/>
    <dgm:cxn modelId="{94E53085-246C-4651-BC72-CDE1D453A0C6}" type="presParOf" srcId="{9B80A489-BE18-40F6-83F3-D0A1A5F6B2DC}" destId="{4112CB81-85F0-4BEF-9A11-206216ADF4CE}" srcOrd="5" destOrd="0" presId="urn:microsoft.com/office/officeart/2005/8/layout/bProcess3"/>
    <dgm:cxn modelId="{65E9E0C6-0063-4797-AEE2-CBF233897673}" type="presParOf" srcId="{4112CB81-85F0-4BEF-9A11-206216ADF4CE}" destId="{7570B672-16B8-4BCA-A9C3-1556F07700D5}" srcOrd="0" destOrd="0" presId="urn:microsoft.com/office/officeart/2005/8/layout/bProcess3"/>
    <dgm:cxn modelId="{04F2D18C-D00A-4487-8637-EBFCA0FE8CBC}" type="presParOf" srcId="{9B80A489-BE18-40F6-83F3-D0A1A5F6B2DC}" destId="{8236CA5E-227C-4C2D-B1B3-DC5634129588}" srcOrd="6" destOrd="0" presId="urn:microsoft.com/office/officeart/2005/8/layout/bProcess3"/>
    <dgm:cxn modelId="{4C2D700B-B1CA-4F2B-9E95-F65F5C720912}" type="presParOf" srcId="{9B80A489-BE18-40F6-83F3-D0A1A5F6B2DC}" destId="{303AD537-6EA6-4843-8F34-E9840115283B}" srcOrd="7" destOrd="0" presId="urn:microsoft.com/office/officeart/2005/8/layout/bProcess3"/>
    <dgm:cxn modelId="{8B889ED5-EE15-408D-96ED-BF2BACBF1B34}" type="presParOf" srcId="{303AD537-6EA6-4843-8F34-E9840115283B}" destId="{14F9F523-0AFB-4889-A1D8-46743041DA2D}" srcOrd="0" destOrd="0" presId="urn:microsoft.com/office/officeart/2005/8/layout/bProcess3"/>
    <dgm:cxn modelId="{0CA7699B-A176-40E9-8C56-33D33E4E4343}" type="presParOf" srcId="{9B80A489-BE18-40F6-83F3-D0A1A5F6B2DC}" destId="{E8B9ABA8-B7EF-442A-9EA4-2B3D1164F32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36980D-B32A-408A-835E-8ED9499E6838}"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1BB3F18-7D50-4FB0-9364-004571776A0B}">
      <dgm:prSet phldrT="[Text]"/>
      <dgm:spPr>
        <a:solidFill>
          <a:schemeClr val="tx2">
            <a:lumMod val="60000"/>
            <a:lumOff val="40000"/>
          </a:schemeClr>
        </a:solidFill>
      </dgm:spPr>
      <dgm:t>
        <a:bodyPr/>
        <a:lstStyle/>
        <a:p>
          <a:r>
            <a:rPr lang="en-US" dirty="0" smtClean="0"/>
            <a:t>Read in data source</a:t>
          </a:r>
          <a:endParaRPr lang="en-US" dirty="0"/>
        </a:p>
      </dgm:t>
    </dgm:pt>
    <dgm:pt modelId="{A2B3E951-03B9-4DB4-A0A0-0B5972709CB2}" type="parTrans" cxnId="{A9ED293F-1A48-4757-B8F1-DCD995A2D461}">
      <dgm:prSet/>
      <dgm:spPr/>
      <dgm:t>
        <a:bodyPr/>
        <a:lstStyle/>
        <a:p>
          <a:endParaRPr lang="en-US"/>
        </a:p>
      </dgm:t>
    </dgm:pt>
    <dgm:pt modelId="{8DD9CE1F-193E-4CCE-9C70-413AF218FE4E}" type="sibTrans" cxnId="{A9ED293F-1A48-4757-B8F1-DCD995A2D461}">
      <dgm:prSet/>
      <dgm:spPr/>
      <dgm:t>
        <a:bodyPr/>
        <a:lstStyle/>
        <a:p>
          <a:endParaRPr lang="en-US"/>
        </a:p>
      </dgm:t>
    </dgm:pt>
    <dgm:pt modelId="{23961076-0B09-4CD9-ABDA-B95437230D9C}">
      <dgm:prSet phldrT="[Text]"/>
      <dgm:spPr/>
      <dgm:t>
        <a:bodyPr/>
        <a:lstStyle/>
        <a:p>
          <a:r>
            <a:rPr lang="en-US" dirty="0" smtClean="0"/>
            <a:t>Process each layer</a:t>
          </a:r>
          <a:endParaRPr lang="en-US" dirty="0"/>
        </a:p>
      </dgm:t>
    </dgm:pt>
    <dgm:pt modelId="{81B05CAB-7514-4EB0-8BCF-8521041FB290}" type="parTrans" cxnId="{41E4D733-F04A-4E46-91AC-B81D8C7B4704}">
      <dgm:prSet/>
      <dgm:spPr/>
      <dgm:t>
        <a:bodyPr/>
        <a:lstStyle/>
        <a:p>
          <a:endParaRPr lang="en-US"/>
        </a:p>
      </dgm:t>
    </dgm:pt>
    <dgm:pt modelId="{C05FDD9B-7B7E-4DF1-A35E-5D44A19C4DEC}" type="sibTrans" cxnId="{41E4D733-F04A-4E46-91AC-B81D8C7B4704}">
      <dgm:prSet/>
      <dgm:spPr/>
      <dgm:t>
        <a:bodyPr/>
        <a:lstStyle/>
        <a:p>
          <a:endParaRPr lang="en-US"/>
        </a:p>
      </dgm:t>
    </dgm:pt>
    <dgm:pt modelId="{088CC559-7FB6-4CCE-9243-93744FE79AA5}">
      <dgm:prSet phldrT="[Text]"/>
      <dgm:spPr/>
      <dgm:t>
        <a:bodyPr/>
        <a:lstStyle/>
        <a:p>
          <a:r>
            <a:rPr lang="en-US" dirty="0" smtClean="0"/>
            <a:t>Converts from ogr to osm tagging and objects</a:t>
          </a:r>
          <a:endParaRPr lang="en-US" dirty="0"/>
        </a:p>
      </dgm:t>
    </dgm:pt>
    <dgm:pt modelId="{A835DD6D-3513-49CC-B83F-01E49E3E0C6B}" type="parTrans" cxnId="{7558A53C-D000-4BD7-BDAD-158982EECF9C}">
      <dgm:prSet/>
      <dgm:spPr/>
      <dgm:t>
        <a:bodyPr/>
        <a:lstStyle/>
        <a:p>
          <a:endParaRPr lang="en-US"/>
        </a:p>
      </dgm:t>
    </dgm:pt>
    <dgm:pt modelId="{4AAF0428-490A-4296-AF03-A6FBC1072664}" type="sibTrans" cxnId="{7558A53C-D000-4BD7-BDAD-158982EECF9C}">
      <dgm:prSet/>
      <dgm:spPr/>
      <dgm:t>
        <a:bodyPr/>
        <a:lstStyle/>
        <a:p>
          <a:endParaRPr lang="en-US"/>
        </a:p>
      </dgm:t>
    </dgm:pt>
    <dgm:pt modelId="{1B2B97A8-A2BA-41E5-ACBD-E9989DF0C689}">
      <dgm:prSet phldrT="[Text]"/>
      <dgm:spPr/>
      <dgm:t>
        <a:bodyPr/>
        <a:lstStyle/>
        <a:p>
          <a:r>
            <a:rPr lang="en-US" dirty="0" smtClean="0"/>
            <a:t>Merge nodes</a:t>
          </a:r>
          <a:endParaRPr lang="en-US" dirty="0"/>
        </a:p>
      </dgm:t>
    </dgm:pt>
    <dgm:pt modelId="{076BD8CE-AB15-4B55-AAB5-29A840384270}" type="parTrans" cxnId="{16D1ABFE-C2DF-441C-85D3-F0B5B724B6F4}">
      <dgm:prSet/>
      <dgm:spPr/>
      <dgm:t>
        <a:bodyPr/>
        <a:lstStyle/>
        <a:p>
          <a:endParaRPr lang="en-US"/>
        </a:p>
      </dgm:t>
    </dgm:pt>
    <dgm:pt modelId="{0B66E1F9-B07C-4FB6-AC8A-CA5DF7863715}" type="sibTrans" cxnId="{16D1ABFE-C2DF-441C-85D3-F0B5B724B6F4}">
      <dgm:prSet/>
      <dgm:spPr/>
      <dgm:t>
        <a:bodyPr/>
        <a:lstStyle/>
        <a:p>
          <a:endParaRPr lang="en-US"/>
        </a:p>
      </dgm:t>
    </dgm:pt>
    <dgm:pt modelId="{67B6F4B3-4350-4BD6-AB09-CD8F080A8CEF}">
      <dgm:prSet phldrT="[Text]"/>
      <dgm:spPr/>
      <dgm:t>
        <a:bodyPr/>
        <a:lstStyle/>
        <a:p>
          <a:r>
            <a:rPr lang="en-US" dirty="0" smtClean="0"/>
            <a:t>Merges duplicate nodes</a:t>
          </a:r>
          <a:endParaRPr lang="en-US" dirty="0"/>
        </a:p>
      </dgm:t>
    </dgm:pt>
    <dgm:pt modelId="{5BDB387C-5985-45FC-A02E-E0EC5FDA6AEB}" type="parTrans" cxnId="{7B593409-ABB8-4CE5-A6FE-39190082B2F7}">
      <dgm:prSet/>
      <dgm:spPr/>
      <dgm:t>
        <a:bodyPr/>
        <a:lstStyle/>
        <a:p>
          <a:endParaRPr lang="en-US"/>
        </a:p>
      </dgm:t>
    </dgm:pt>
    <dgm:pt modelId="{E27B5449-9BAE-431F-B407-CEA830092B20}" type="sibTrans" cxnId="{7B593409-ABB8-4CE5-A6FE-39190082B2F7}">
      <dgm:prSet/>
      <dgm:spPr/>
      <dgm:t>
        <a:bodyPr/>
        <a:lstStyle/>
        <a:p>
          <a:endParaRPr lang="en-US"/>
        </a:p>
      </dgm:t>
    </dgm:pt>
    <dgm:pt modelId="{9654E1FB-B892-424F-8F22-ED9B1CCB5166}">
      <dgm:prSet phldrT="[Text]"/>
      <dgm:spPr/>
      <dgm:t>
        <a:bodyPr/>
        <a:lstStyle/>
        <a:p>
          <a:r>
            <a:rPr lang="en-US" dirty="0" smtClean="0"/>
            <a:t>preOutputTransform()</a:t>
          </a:r>
          <a:endParaRPr lang="en-US" dirty="0"/>
        </a:p>
      </dgm:t>
    </dgm:pt>
    <dgm:pt modelId="{23488281-244B-49CF-B734-352FB32EE8E1}" type="parTrans" cxnId="{8B194F4E-8831-45E8-B7F8-B6E0E0609AB9}">
      <dgm:prSet/>
      <dgm:spPr/>
      <dgm:t>
        <a:bodyPr/>
        <a:lstStyle/>
        <a:p>
          <a:endParaRPr lang="en-US"/>
        </a:p>
      </dgm:t>
    </dgm:pt>
    <dgm:pt modelId="{D337F897-C9BB-4D0F-9950-51C37704BFBC}" type="sibTrans" cxnId="{8B194F4E-8831-45E8-B7F8-B6E0E0609AB9}">
      <dgm:prSet/>
      <dgm:spPr/>
      <dgm:t>
        <a:bodyPr/>
        <a:lstStyle/>
        <a:p>
          <a:endParaRPr lang="en-US"/>
        </a:p>
      </dgm:t>
    </dgm:pt>
    <dgm:pt modelId="{56B27FBC-B14C-4D2D-AFD5-2AA205EE3493}">
      <dgm:prSet phldrT="[Text]"/>
      <dgm:spPr/>
      <dgm:t>
        <a:bodyPr/>
        <a:lstStyle/>
        <a:p>
          <a:r>
            <a:rPr lang="en-US" dirty="0" smtClean="0"/>
            <a:t>A user-defined filtering step, not commonly used</a:t>
          </a:r>
          <a:endParaRPr lang="en-US" dirty="0"/>
        </a:p>
      </dgm:t>
    </dgm:pt>
    <dgm:pt modelId="{4420E1EA-D4C3-4CBB-BC65-84454F4F4103}" type="parTrans" cxnId="{7A2A7D22-B561-4C45-B406-EDC209C6EFE4}">
      <dgm:prSet/>
      <dgm:spPr/>
      <dgm:t>
        <a:bodyPr/>
        <a:lstStyle/>
        <a:p>
          <a:endParaRPr lang="en-US"/>
        </a:p>
      </dgm:t>
    </dgm:pt>
    <dgm:pt modelId="{44AF8376-71DF-405B-A12B-AA3C170C532E}" type="sibTrans" cxnId="{7A2A7D22-B561-4C45-B406-EDC209C6EFE4}">
      <dgm:prSet/>
      <dgm:spPr/>
      <dgm:t>
        <a:bodyPr/>
        <a:lstStyle/>
        <a:p>
          <a:endParaRPr lang="en-US"/>
        </a:p>
      </dgm:t>
    </dgm:pt>
    <dgm:pt modelId="{51A8AA20-62A6-495B-A286-22DCB81359AE}">
      <dgm:prSet phldrT="[Text]"/>
      <dgm:spPr/>
      <dgm:t>
        <a:bodyPr/>
        <a:lstStyle/>
        <a:p>
          <a:r>
            <a:rPr lang="en-US" dirty="0" smtClean="0"/>
            <a:t>Output XML</a:t>
          </a:r>
          <a:endParaRPr lang="en-US" dirty="0"/>
        </a:p>
      </dgm:t>
    </dgm:pt>
    <dgm:pt modelId="{D6663133-24CB-43F4-95B9-ED1A8D30C3EA}" type="parTrans" cxnId="{4FAEA8BE-1CBD-444E-8A6E-F648EF7CD1FD}">
      <dgm:prSet/>
      <dgm:spPr/>
      <dgm:t>
        <a:bodyPr/>
        <a:lstStyle/>
        <a:p>
          <a:endParaRPr lang="en-US"/>
        </a:p>
      </dgm:t>
    </dgm:pt>
    <dgm:pt modelId="{B56C7BB0-8D8A-4ABA-AA44-81CEC1069B43}" type="sibTrans" cxnId="{4FAEA8BE-1CBD-444E-8A6E-F648EF7CD1FD}">
      <dgm:prSet/>
      <dgm:spPr/>
      <dgm:t>
        <a:bodyPr/>
        <a:lstStyle/>
        <a:p>
          <a:endParaRPr lang="en-US"/>
        </a:p>
      </dgm:t>
    </dgm:pt>
    <dgm:pt modelId="{60796323-1155-4DD5-B7E9-63342E805621}">
      <dgm:prSet phldrT="[Text]"/>
      <dgm:spPr/>
      <dgm:t>
        <a:bodyPr/>
        <a:lstStyle/>
        <a:p>
          <a:r>
            <a:rPr lang="en-US" dirty="0" smtClean="0"/>
            <a:t>Write to a .osm file that can be opened in JOSM</a:t>
          </a:r>
          <a:endParaRPr lang="en-US" dirty="0"/>
        </a:p>
      </dgm:t>
    </dgm:pt>
    <dgm:pt modelId="{C97D4F00-9FB6-452F-ABA7-D23EF0044B76}" type="parTrans" cxnId="{FA9FB748-DFDC-4E83-AFF4-9A210AE1B4A6}">
      <dgm:prSet/>
      <dgm:spPr/>
      <dgm:t>
        <a:bodyPr/>
        <a:lstStyle/>
        <a:p>
          <a:endParaRPr lang="en-US"/>
        </a:p>
      </dgm:t>
    </dgm:pt>
    <dgm:pt modelId="{F9E29987-9F99-4671-A112-AA649BC9DBC8}" type="sibTrans" cxnId="{FA9FB748-DFDC-4E83-AFF4-9A210AE1B4A6}">
      <dgm:prSet/>
      <dgm:spPr/>
      <dgm:t>
        <a:bodyPr/>
        <a:lstStyle/>
        <a:p>
          <a:endParaRPr lang="en-US"/>
        </a:p>
      </dgm:t>
    </dgm:pt>
    <dgm:pt modelId="{8FAC33EE-3A67-4A15-B27D-6E7E0732D83C}">
      <dgm:prSet phldrT="[Text]"/>
      <dgm:spPr/>
      <dgm:t>
        <a:bodyPr/>
        <a:lstStyle/>
        <a:p>
          <a:r>
            <a:rPr lang="en-US" dirty="0" smtClean="0"/>
            <a:t>Adjustable threshold for distance</a:t>
          </a:r>
          <a:endParaRPr lang="en-US" dirty="0"/>
        </a:p>
      </dgm:t>
    </dgm:pt>
    <dgm:pt modelId="{C4A7B836-CD16-4F2A-8C03-1303029844B8}" type="parTrans" cxnId="{1AD2C86C-B889-42FF-AACE-45552A4B1EC6}">
      <dgm:prSet/>
      <dgm:spPr/>
      <dgm:t>
        <a:bodyPr/>
        <a:lstStyle/>
        <a:p>
          <a:endParaRPr lang="en-US"/>
        </a:p>
      </dgm:t>
    </dgm:pt>
    <dgm:pt modelId="{592EC7B0-58E9-445B-88F9-1C6C34BA263E}" type="sibTrans" cxnId="{1AD2C86C-B889-42FF-AACE-45552A4B1EC6}">
      <dgm:prSet/>
      <dgm:spPr/>
      <dgm:t>
        <a:bodyPr/>
        <a:lstStyle/>
        <a:p>
          <a:endParaRPr lang="en-US"/>
        </a:p>
      </dgm:t>
    </dgm:pt>
    <dgm:pt modelId="{04E05C83-1FD4-4E3A-8611-9BF1E154B06F}">
      <dgm:prSet phldrT="[Text]"/>
      <dgm:spPr>
        <a:solidFill>
          <a:schemeClr val="tx2">
            <a:lumMod val="60000"/>
            <a:lumOff val="40000"/>
          </a:schemeClr>
        </a:solidFill>
      </dgm:spPr>
      <dgm:t>
        <a:bodyPr/>
        <a:lstStyle/>
        <a:p>
          <a:r>
            <a:rPr lang="en-US" dirty="0" smtClean="0"/>
            <a:t>Uses python ogr bindings to read the files</a:t>
          </a:r>
          <a:endParaRPr lang="en-US" dirty="0"/>
        </a:p>
      </dgm:t>
    </dgm:pt>
    <dgm:pt modelId="{BF204F9C-44F1-48A1-B26C-8A8FFC9C8E73}" type="sibTrans" cxnId="{346B34F5-1EE4-4ACA-B28F-7ADAE0527BA9}">
      <dgm:prSet/>
      <dgm:spPr/>
      <dgm:t>
        <a:bodyPr/>
        <a:lstStyle/>
        <a:p>
          <a:endParaRPr lang="en-US"/>
        </a:p>
      </dgm:t>
    </dgm:pt>
    <dgm:pt modelId="{046D48F9-D27C-41A9-8D23-9C9F074475DD}" type="parTrans" cxnId="{346B34F5-1EE4-4ACA-B28F-7ADAE0527BA9}">
      <dgm:prSet/>
      <dgm:spPr/>
      <dgm:t>
        <a:bodyPr/>
        <a:lstStyle/>
        <a:p>
          <a:endParaRPr lang="en-US"/>
        </a:p>
      </dgm:t>
    </dgm:pt>
    <dgm:pt modelId="{9B80A489-BE18-40F6-83F3-D0A1A5F6B2DC}" type="pres">
      <dgm:prSet presAssocID="{0436980D-B32A-408A-835E-8ED9499E6838}" presName="Name0" presStyleCnt="0">
        <dgm:presLayoutVars>
          <dgm:dir/>
          <dgm:resizeHandles val="exact"/>
        </dgm:presLayoutVars>
      </dgm:prSet>
      <dgm:spPr/>
      <dgm:t>
        <a:bodyPr/>
        <a:lstStyle/>
        <a:p>
          <a:endParaRPr lang="en-US"/>
        </a:p>
      </dgm:t>
    </dgm:pt>
    <dgm:pt modelId="{7F1AC999-D937-4E18-987C-95464A8D825D}" type="pres">
      <dgm:prSet presAssocID="{C1BB3F18-7D50-4FB0-9364-004571776A0B}" presName="node" presStyleLbl="node1" presStyleIdx="0" presStyleCnt="5">
        <dgm:presLayoutVars>
          <dgm:bulletEnabled val="1"/>
        </dgm:presLayoutVars>
      </dgm:prSet>
      <dgm:spPr/>
      <dgm:t>
        <a:bodyPr/>
        <a:lstStyle/>
        <a:p>
          <a:endParaRPr lang="en-US"/>
        </a:p>
      </dgm:t>
    </dgm:pt>
    <dgm:pt modelId="{2B3CD9A4-4996-4A9B-8525-20F291D10D02}" type="pres">
      <dgm:prSet presAssocID="{8DD9CE1F-193E-4CCE-9C70-413AF218FE4E}" presName="sibTrans" presStyleLbl="sibTrans1D1" presStyleIdx="0" presStyleCnt="4"/>
      <dgm:spPr/>
      <dgm:t>
        <a:bodyPr/>
        <a:lstStyle/>
        <a:p>
          <a:endParaRPr lang="en-US"/>
        </a:p>
      </dgm:t>
    </dgm:pt>
    <dgm:pt modelId="{90D649CE-DFA0-445A-9807-3A08BC49B381}" type="pres">
      <dgm:prSet presAssocID="{8DD9CE1F-193E-4CCE-9C70-413AF218FE4E}" presName="connectorText" presStyleLbl="sibTrans1D1" presStyleIdx="0" presStyleCnt="4"/>
      <dgm:spPr/>
      <dgm:t>
        <a:bodyPr/>
        <a:lstStyle/>
        <a:p>
          <a:endParaRPr lang="en-US"/>
        </a:p>
      </dgm:t>
    </dgm:pt>
    <dgm:pt modelId="{64E15BB7-F55D-49ED-BC9A-A896AF2372C9}" type="pres">
      <dgm:prSet presAssocID="{23961076-0B09-4CD9-ABDA-B95437230D9C}" presName="node" presStyleLbl="node1" presStyleIdx="1" presStyleCnt="5">
        <dgm:presLayoutVars>
          <dgm:bulletEnabled val="1"/>
        </dgm:presLayoutVars>
      </dgm:prSet>
      <dgm:spPr/>
      <dgm:t>
        <a:bodyPr/>
        <a:lstStyle/>
        <a:p>
          <a:endParaRPr lang="en-US"/>
        </a:p>
      </dgm:t>
    </dgm:pt>
    <dgm:pt modelId="{E0476BC9-8CE9-4224-BC5C-ADDC8995698F}" type="pres">
      <dgm:prSet presAssocID="{C05FDD9B-7B7E-4DF1-A35E-5D44A19C4DEC}" presName="sibTrans" presStyleLbl="sibTrans1D1" presStyleIdx="1" presStyleCnt="4"/>
      <dgm:spPr/>
      <dgm:t>
        <a:bodyPr/>
        <a:lstStyle/>
        <a:p>
          <a:endParaRPr lang="en-US"/>
        </a:p>
      </dgm:t>
    </dgm:pt>
    <dgm:pt modelId="{E6EB8D07-F957-4708-BEAF-32BE740EE50E}" type="pres">
      <dgm:prSet presAssocID="{C05FDD9B-7B7E-4DF1-A35E-5D44A19C4DEC}" presName="connectorText" presStyleLbl="sibTrans1D1" presStyleIdx="1" presStyleCnt="4"/>
      <dgm:spPr/>
      <dgm:t>
        <a:bodyPr/>
        <a:lstStyle/>
        <a:p>
          <a:endParaRPr lang="en-US"/>
        </a:p>
      </dgm:t>
    </dgm:pt>
    <dgm:pt modelId="{90BA34D1-8656-4749-9BCF-689B0A73D4AF}" type="pres">
      <dgm:prSet presAssocID="{1B2B97A8-A2BA-41E5-ACBD-E9989DF0C689}" presName="node" presStyleLbl="node1" presStyleIdx="2" presStyleCnt="5">
        <dgm:presLayoutVars>
          <dgm:bulletEnabled val="1"/>
        </dgm:presLayoutVars>
      </dgm:prSet>
      <dgm:spPr/>
      <dgm:t>
        <a:bodyPr/>
        <a:lstStyle/>
        <a:p>
          <a:endParaRPr lang="en-US"/>
        </a:p>
      </dgm:t>
    </dgm:pt>
    <dgm:pt modelId="{4112CB81-85F0-4BEF-9A11-206216ADF4CE}" type="pres">
      <dgm:prSet presAssocID="{0B66E1F9-B07C-4FB6-AC8A-CA5DF7863715}" presName="sibTrans" presStyleLbl="sibTrans1D1" presStyleIdx="2" presStyleCnt="4"/>
      <dgm:spPr/>
      <dgm:t>
        <a:bodyPr/>
        <a:lstStyle/>
        <a:p>
          <a:endParaRPr lang="en-US"/>
        </a:p>
      </dgm:t>
    </dgm:pt>
    <dgm:pt modelId="{7570B672-16B8-4BCA-A9C3-1556F07700D5}" type="pres">
      <dgm:prSet presAssocID="{0B66E1F9-B07C-4FB6-AC8A-CA5DF7863715}" presName="connectorText" presStyleLbl="sibTrans1D1" presStyleIdx="2" presStyleCnt="4"/>
      <dgm:spPr/>
      <dgm:t>
        <a:bodyPr/>
        <a:lstStyle/>
        <a:p>
          <a:endParaRPr lang="en-US"/>
        </a:p>
      </dgm:t>
    </dgm:pt>
    <dgm:pt modelId="{8236CA5E-227C-4C2D-B1B3-DC5634129588}" type="pres">
      <dgm:prSet presAssocID="{9654E1FB-B892-424F-8F22-ED9B1CCB5166}" presName="node" presStyleLbl="node1" presStyleIdx="3" presStyleCnt="5">
        <dgm:presLayoutVars>
          <dgm:bulletEnabled val="1"/>
        </dgm:presLayoutVars>
      </dgm:prSet>
      <dgm:spPr/>
      <dgm:t>
        <a:bodyPr/>
        <a:lstStyle/>
        <a:p>
          <a:endParaRPr lang="en-US"/>
        </a:p>
      </dgm:t>
    </dgm:pt>
    <dgm:pt modelId="{303AD537-6EA6-4843-8F34-E9840115283B}" type="pres">
      <dgm:prSet presAssocID="{D337F897-C9BB-4D0F-9950-51C37704BFBC}" presName="sibTrans" presStyleLbl="sibTrans1D1" presStyleIdx="3" presStyleCnt="4"/>
      <dgm:spPr/>
      <dgm:t>
        <a:bodyPr/>
        <a:lstStyle/>
        <a:p>
          <a:endParaRPr lang="en-US"/>
        </a:p>
      </dgm:t>
    </dgm:pt>
    <dgm:pt modelId="{14F9F523-0AFB-4889-A1D8-46743041DA2D}" type="pres">
      <dgm:prSet presAssocID="{D337F897-C9BB-4D0F-9950-51C37704BFBC}" presName="connectorText" presStyleLbl="sibTrans1D1" presStyleIdx="3" presStyleCnt="4"/>
      <dgm:spPr/>
      <dgm:t>
        <a:bodyPr/>
        <a:lstStyle/>
        <a:p>
          <a:endParaRPr lang="en-US"/>
        </a:p>
      </dgm:t>
    </dgm:pt>
    <dgm:pt modelId="{E8B9ABA8-B7EF-442A-9EA4-2B3D1164F323}" type="pres">
      <dgm:prSet presAssocID="{51A8AA20-62A6-495B-A286-22DCB81359AE}" presName="node" presStyleLbl="node1" presStyleIdx="4" presStyleCnt="5">
        <dgm:presLayoutVars>
          <dgm:bulletEnabled val="1"/>
        </dgm:presLayoutVars>
      </dgm:prSet>
      <dgm:spPr/>
      <dgm:t>
        <a:bodyPr/>
        <a:lstStyle/>
        <a:p>
          <a:endParaRPr lang="en-US"/>
        </a:p>
      </dgm:t>
    </dgm:pt>
  </dgm:ptLst>
  <dgm:cxnLst>
    <dgm:cxn modelId="{EEB8E5DD-4371-43A6-A924-342204B84E84}" type="presOf" srcId="{088CC559-7FB6-4CCE-9243-93744FE79AA5}" destId="{64E15BB7-F55D-49ED-BC9A-A896AF2372C9}" srcOrd="0" destOrd="1" presId="urn:microsoft.com/office/officeart/2005/8/layout/bProcess3"/>
    <dgm:cxn modelId="{5471A033-7317-4CE2-9A11-5A2F92D2DD23}" type="presOf" srcId="{D337F897-C9BB-4D0F-9950-51C37704BFBC}" destId="{14F9F523-0AFB-4889-A1D8-46743041DA2D}" srcOrd="1" destOrd="0" presId="urn:microsoft.com/office/officeart/2005/8/layout/bProcess3"/>
    <dgm:cxn modelId="{F07601A9-8FED-4577-9B4F-DC8352BD3CB7}" type="presOf" srcId="{67B6F4B3-4350-4BD6-AB09-CD8F080A8CEF}" destId="{90BA34D1-8656-4749-9BCF-689B0A73D4AF}" srcOrd="0" destOrd="1" presId="urn:microsoft.com/office/officeart/2005/8/layout/bProcess3"/>
    <dgm:cxn modelId="{14D7835C-FA6E-408F-9D35-B3459951582C}" type="presOf" srcId="{60796323-1155-4DD5-B7E9-63342E805621}" destId="{E8B9ABA8-B7EF-442A-9EA4-2B3D1164F323}" srcOrd="0" destOrd="1" presId="urn:microsoft.com/office/officeart/2005/8/layout/bProcess3"/>
    <dgm:cxn modelId="{7558A53C-D000-4BD7-BDAD-158982EECF9C}" srcId="{23961076-0B09-4CD9-ABDA-B95437230D9C}" destId="{088CC559-7FB6-4CCE-9243-93744FE79AA5}" srcOrd="0" destOrd="0" parTransId="{A835DD6D-3513-49CC-B83F-01E49E3E0C6B}" sibTransId="{4AAF0428-490A-4296-AF03-A6FBC1072664}"/>
    <dgm:cxn modelId="{4FAEA8BE-1CBD-444E-8A6E-F648EF7CD1FD}" srcId="{0436980D-B32A-408A-835E-8ED9499E6838}" destId="{51A8AA20-62A6-495B-A286-22DCB81359AE}" srcOrd="4" destOrd="0" parTransId="{D6663133-24CB-43F4-95B9-ED1A8D30C3EA}" sibTransId="{B56C7BB0-8D8A-4ABA-AA44-81CEC1069B43}"/>
    <dgm:cxn modelId="{DCBF05B3-6F8B-4811-AC71-6856AE8D7714}" type="presOf" srcId="{04E05C83-1FD4-4E3A-8611-9BF1E154B06F}" destId="{7F1AC999-D937-4E18-987C-95464A8D825D}" srcOrd="0" destOrd="1" presId="urn:microsoft.com/office/officeart/2005/8/layout/bProcess3"/>
    <dgm:cxn modelId="{285CDC6E-8251-46D8-8043-537F6B5780E7}" type="presOf" srcId="{C05FDD9B-7B7E-4DF1-A35E-5D44A19C4DEC}" destId="{E6EB8D07-F957-4708-BEAF-32BE740EE50E}" srcOrd="1" destOrd="0" presId="urn:microsoft.com/office/officeart/2005/8/layout/bProcess3"/>
    <dgm:cxn modelId="{9DD44DB5-A6BC-4229-AB6E-FF618926121E}" type="presOf" srcId="{D337F897-C9BB-4D0F-9950-51C37704BFBC}" destId="{303AD537-6EA6-4843-8F34-E9840115283B}" srcOrd="0" destOrd="0" presId="urn:microsoft.com/office/officeart/2005/8/layout/bProcess3"/>
    <dgm:cxn modelId="{CDDD47B9-6427-4E1B-81ED-56B1230F27D6}" type="presOf" srcId="{8DD9CE1F-193E-4CCE-9C70-413AF218FE4E}" destId="{90D649CE-DFA0-445A-9807-3A08BC49B381}" srcOrd="1" destOrd="0" presId="urn:microsoft.com/office/officeart/2005/8/layout/bProcess3"/>
    <dgm:cxn modelId="{8E841317-60C9-4C4C-B706-D26829D1F366}" type="presOf" srcId="{0B66E1F9-B07C-4FB6-AC8A-CA5DF7863715}" destId="{7570B672-16B8-4BCA-A9C3-1556F07700D5}" srcOrd="1" destOrd="0" presId="urn:microsoft.com/office/officeart/2005/8/layout/bProcess3"/>
    <dgm:cxn modelId="{14A1D0EE-CE03-4DF9-95CC-2D67D567AFBA}" type="presOf" srcId="{51A8AA20-62A6-495B-A286-22DCB81359AE}" destId="{E8B9ABA8-B7EF-442A-9EA4-2B3D1164F323}" srcOrd="0" destOrd="0" presId="urn:microsoft.com/office/officeart/2005/8/layout/bProcess3"/>
    <dgm:cxn modelId="{92F9531E-7A27-4835-AFF2-9956D344A407}" type="presOf" srcId="{9654E1FB-B892-424F-8F22-ED9B1CCB5166}" destId="{8236CA5E-227C-4C2D-B1B3-DC5634129588}" srcOrd="0" destOrd="0" presId="urn:microsoft.com/office/officeart/2005/8/layout/bProcess3"/>
    <dgm:cxn modelId="{FB2D70C1-A5B8-4221-A435-370AC77062B9}" type="presOf" srcId="{1B2B97A8-A2BA-41E5-ACBD-E9989DF0C689}" destId="{90BA34D1-8656-4749-9BCF-689B0A73D4AF}" srcOrd="0" destOrd="0" presId="urn:microsoft.com/office/officeart/2005/8/layout/bProcess3"/>
    <dgm:cxn modelId="{8E249EEC-9C55-4919-B583-659E0EAE2D4A}" type="presOf" srcId="{0436980D-B32A-408A-835E-8ED9499E6838}" destId="{9B80A489-BE18-40F6-83F3-D0A1A5F6B2DC}" srcOrd="0" destOrd="0" presId="urn:microsoft.com/office/officeart/2005/8/layout/bProcess3"/>
    <dgm:cxn modelId="{8B194F4E-8831-45E8-B7F8-B6E0E0609AB9}" srcId="{0436980D-B32A-408A-835E-8ED9499E6838}" destId="{9654E1FB-B892-424F-8F22-ED9B1CCB5166}" srcOrd="3" destOrd="0" parTransId="{23488281-244B-49CF-B734-352FB32EE8E1}" sibTransId="{D337F897-C9BB-4D0F-9950-51C37704BFBC}"/>
    <dgm:cxn modelId="{22A4376F-98D5-49AF-AB22-13C90FFF6FE5}" type="presOf" srcId="{0B66E1F9-B07C-4FB6-AC8A-CA5DF7863715}" destId="{4112CB81-85F0-4BEF-9A11-206216ADF4CE}" srcOrd="0" destOrd="0" presId="urn:microsoft.com/office/officeart/2005/8/layout/bProcess3"/>
    <dgm:cxn modelId="{C5DE6F92-15F6-4262-88B3-E44E94B3A5D5}" type="presOf" srcId="{23961076-0B09-4CD9-ABDA-B95437230D9C}" destId="{64E15BB7-F55D-49ED-BC9A-A896AF2372C9}" srcOrd="0" destOrd="0" presId="urn:microsoft.com/office/officeart/2005/8/layout/bProcess3"/>
    <dgm:cxn modelId="{7A2A7D22-B561-4C45-B406-EDC209C6EFE4}" srcId="{9654E1FB-B892-424F-8F22-ED9B1CCB5166}" destId="{56B27FBC-B14C-4D2D-AFD5-2AA205EE3493}" srcOrd="0" destOrd="0" parTransId="{4420E1EA-D4C3-4CBB-BC65-84454F4F4103}" sibTransId="{44AF8376-71DF-405B-A12B-AA3C170C532E}"/>
    <dgm:cxn modelId="{9D50096D-ECAA-42D6-A3AF-50B690081184}" type="presOf" srcId="{C1BB3F18-7D50-4FB0-9364-004571776A0B}" destId="{7F1AC999-D937-4E18-987C-95464A8D825D}" srcOrd="0" destOrd="0" presId="urn:microsoft.com/office/officeart/2005/8/layout/bProcess3"/>
    <dgm:cxn modelId="{41E4D733-F04A-4E46-91AC-B81D8C7B4704}" srcId="{0436980D-B32A-408A-835E-8ED9499E6838}" destId="{23961076-0B09-4CD9-ABDA-B95437230D9C}" srcOrd="1" destOrd="0" parTransId="{81B05CAB-7514-4EB0-8BCF-8521041FB290}" sibTransId="{C05FDD9B-7B7E-4DF1-A35E-5D44A19C4DEC}"/>
    <dgm:cxn modelId="{1AD2C86C-B889-42FF-AACE-45552A4B1EC6}" srcId="{1B2B97A8-A2BA-41E5-ACBD-E9989DF0C689}" destId="{8FAC33EE-3A67-4A15-B27D-6E7E0732D83C}" srcOrd="1" destOrd="0" parTransId="{C4A7B836-CD16-4F2A-8C03-1303029844B8}" sibTransId="{592EC7B0-58E9-445B-88F9-1C6C34BA263E}"/>
    <dgm:cxn modelId="{A9ED293F-1A48-4757-B8F1-DCD995A2D461}" srcId="{0436980D-B32A-408A-835E-8ED9499E6838}" destId="{C1BB3F18-7D50-4FB0-9364-004571776A0B}" srcOrd="0" destOrd="0" parTransId="{A2B3E951-03B9-4DB4-A0A0-0B5972709CB2}" sibTransId="{8DD9CE1F-193E-4CCE-9C70-413AF218FE4E}"/>
    <dgm:cxn modelId="{FA9FB748-DFDC-4E83-AFF4-9A210AE1B4A6}" srcId="{51A8AA20-62A6-495B-A286-22DCB81359AE}" destId="{60796323-1155-4DD5-B7E9-63342E805621}" srcOrd="0" destOrd="0" parTransId="{C97D4F00-9FB6-452F-ABA7-D23EF0044B76}" sibTransId="{F9E29987-9F99-4671-A112-AA649BC9DBC8}"/>
    <dgm:cxn modelId="{DA19C752-50A3-404F-B938-4C50DD6782E9}" type="presOf" srcId="{56B27FBC-B14C-4D2D-AFD5-2AA205EE3493}" destId="{8236CA5E-227C-4C2D-B1B3-DC5634129588}" srcOrd="0" destOrd="1" presId="urn:microsoft.com/office/officeart/2005/8/layout/bProcess3"/>
    <dgm:cxn modelId="{7B593409-ABB8-4CE5-A6FE-39190082B2F7}" srcId="{1B2B97A8-A2BA-41E5-ACBD-E9989DF0C689}" destId="{67B6F4B3-4350-4BD6-AB09-CD8F080A8CEF}" srcOrd="0" destOrd="0" parTransId="{5BDB387C-5985-45FC-A02E-E0EC5FDA6AEB}" sibTransId="{E27B5449-9BAE-431F-B407-CEA830092B20}"/>
    <dgm:cxn modelId="{80BAE843-EAED-43E7-A52A-CF7DAE5BAC69}" type="presOf" srcId="{8DD9CE1F-193E-4CCE-9C70-413AF218FE4E}" destId="{2B3CD9A4-4996-4A9B-8525-20F291D10D02}" srcOrd="0" destOrd="0" presId="urn:microsoft.com/office/officeart/2005/8/layout/bProcess3"/>
    <dgm:cxn modelId="{51D0AF42-7401-4BBC-A066-D2DC050DA186}" type="presOf" srcId="{8FAC33EE-3A67-4A15-B27D-6E7E0732D83C}" destId="{90BA34D1-8656-4749-9BCF-689B0A73D4AF}" srcOrd="0" destOrd="2" presId="urn:microsoft.com/office/officeart/2005/8/layout/bProcess3"/>
    <dgm:cxn modelId="{16D1ABFE-C2DF-441C-85D3-F0B5B724B6F4}" srcId="{0436980D-B32A-408A-835E-8ED9499E6838}" destId="{1B2B97A8-A2BA-41E5-ACBD-E9989DF0C689}" srcOrd="2" destOrd="0" parTransId="{076BD8CE-AB15-4B55-AAB5-29A840384270}" sibTransId="{0B66E1F9-B07C-4FB6-AC8A-CA5DF7863715}"/>
    <dgm:cxn modelId="{346B34F5-1EE4-4ACA-B28F-7ADAE0527BA9}" srcId="{C1BB3F18-7D50-4FB0-9364-004571776A0B}" destId="{04E05C83-1FD4-4E3A-8611-9BF1E154B06F}" srcOrd="0" destOrd="0" parTransId="{046D48F9-D27C-41A9-8D23-9C9F074475DD}" sibTransId="{BF204F9C-44F1-48A1-B26C-8A8FFC9C8E73}"/>
    <dgm:cxn modelId="{D21DEBCC-759E-4932-A787-E378D7044AFD}" type="presOf" srcId="{C05FDD9B-7B7E-4DF1-A35E-5D44A19C4DEC}" destId="{E0476BC9-8CE9-4224-BC5C-ADDC8995698F}" srcOrd="0" destOrd="0" presId="urn:microsoft.com/office/officeart/2005/8/layout/bProcess3"/>
    <dgm:cxn modelId="{1255EF0C-DDB8-431F-B310-87967C07470C}" type="presParOf" srcId="{9B80A489-BE18-40F6-83F3-D0A1A5F6B2DC}" destId="{7F1AC999-D937-4E18-987C-95464A8D825D}" srcOrd="0" destOrd="0" presId="urn:microsoft.com/office/officeart/2005/8/layout/bProcess3"/>
    <dgm:cxn modelId="{1F911D96-3526-4810-834A-2D79FD30E080}" type="presParOf" srcId="{9B80A489-BE18-40F6-83F3-D0A1A5F6B2DC}" destId="{2B3CD9A4-4996-4A9B-8525-20F291D10D02}" srcOrd="1" destOrd="0" presId="urn:microsoft.com/office/officeart/2005/8/layout/bProcess3"/>
    <dgm:cxn modelId="{C544E5AF-B529-421B-81CB-26BF86C7BC04}" type="presParOf" srcId="{2B3CD9A4-4996-4A9B-8525-20F291D10D02}" destId="{90D649CE-DFA0-445A-9807-3A08BC49B381}" srcOrd="0" destOrd="0" presId="urn:microsoft.com/office/officeart/2005/8/layout/bProcess3"/>
    <dgm:cxn modelId="{4C39B00D-427C-4329-8546-523DDEE2273A}" type="presParOf" srcId="{9B80A489-BE18-40F6-83F3-D0A1A5F6B2DC}" destId="{64E15BB7-F55D-49ED-BC9A-A896AF2372C9}" srcOrd="2" destOrd="0" presId="urn:microsoft.com/office/officeart/2005/8/layout/bProcess3"/>
    <dgm:cxn modelId="{A14B5488-055E-43E9-A57F-412A60637FCB}" type="presParOf" srcId="{9B80A489-BE18-40F6-83F3-D0A1A5F6B2DC}" destId="{E0476BC9-8CE9-4224-BC5C-ADDC8995698F}" srcOrd="3" destOrd="0" presId="urn:microsoft.com/office/officeart/2005/8/layout/bProcess3"/>
    <dgm:cxn modelId="{6C666FAC-3216-44DB-AF96-6076C204C373}" type="presParOf" srcId="{E0476BC9-8CE9-4224-BC5C-ADDC8995698F}" destId="{E6EB8D07-F957-4708-BEAF-32BE740EE50E}" srcOrd="0" destOrd="0" presId="urn:microsoft.com/office/officeart/2005/8/layout/bProcess3"/>
    <dgm:cxn modelId="{A700C268-2425-4AE5-BBE6-95A37CFA0D4E}" type="presParOf" srcId="{9B80A489-BE18-40F6-83F3-D0A1A5F6B2DC}" destId="{90BA34D1-8656-4749-9BCF-689B0A73D4AF}" srcOrd="4" destOrd="0" presId="urn:microsoft.com/office/officeart/2005/8/layout/bProcess3"/>
    <dgm:cxn modelId="{DEC4C482-0493-4BBB-906B-C055B81A3723}" type="presParOf" srcId="{9B80A489-BE18-40F6-83F3-D0A1A5F6B2DC}" destId="{4112CB81-85F0-4BEF-9A11-206216ADF4CE}" srcOrd="5" destOrd="0" presId="urn:microsoft.com/office/officeart/2005/8/layout/bProcess3"/>
    <dgm:cxn modelId="{058D3B4D-2C4C-4515-AFF8-0387B2642C24}" type="presParOf" srcId="{4112CB81-85F0-4BEF-9A11-206216ADF4CE}" destId="{7570B672-16B8-4BCA-A9C3-1556F07700D5}" srcOrd="0" destOrd="0" presId="urn:microsoft.com/office/officeart/2005/8/layout/bProcess3"/>
    <dgm:cxn modelId="{5D3DF029-0464-495A-983C-F4009E9A59AA}" type="presParOf" srcId="{9B80A489-BE18-40F6-83F3-D0A1A5F6B2DC}" destId="{8236CA5E-227C-4C2D-B1B3-DC5634129588}" srcOrd="6" destOrd="0" presId="urn:microsoft.com/office/officeart/2005/8/layout/bProcess3"/>
    <dgm:cxn modelId="{A0B85876-8150-446B-AB16-8762EC91664F}" type="presParOf" srcId="{9B80A489-BE18-40F6-83F3-D0A1A5F6B2DC}" destId="{303AD537-6EA6-4843-8F34-E9840115283B}" srcOrd="7" destOrd="0" presId="urn:microsoft.com/office/officeart/2005/8/layout/bProcess3"/>
    <dgm:cxn modelId="{C9BE4318-2E18-4643-B6C5-FC6BCAB3F8EF}" type="presParOf" srcId="{303AD537-6EA6-4843-8F34-E9840115283B}" destId="{14F9F523-0AFB-4889-A1D8-46743041DA2D}" srcOrd="0" destOrd="0" presId="urn:microsoft.com/office/officeart/2005/8/layout/bProcess3"/>
    <dgm:cxn modelId="{E5501843-CC17-47DC-B3A4-02C515847FD3}" type="presParOf" srcId="{9B80A489-BE18-40F6-83F3-D0A1A5F6B2DC}" destId="{E8B9ABA8-B7EF-442A-9EA4-2B3D1164F32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36980D-B32A-408A-835E-8ED9499E6838}"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C1BB3F18-7D50-4FB0-9364-004571776A0B}">
      <dgm:prSet phldrT="[Text]"/>
      <dgm:spPr/>
      <dgm:t>
        <a:bodyPr/>
        <a:lstStyle/>
        <a:p>
          <a:r>
            <a:rPr lang="en-US" dirty="0" smtClean="0"/>
            <a:t>Read in data source</a:t>
          </a:r>
          <a:endParaRPr lang="en-US" dirty="0"/>
        </a:p>
      </dgm:t>
    </dgm:pt>
    <dgm:pt modelId="{A2B3E951-03B9-4DB4-A0A0-0B5972709CB2}" type="parTrans" cxnId="{A9ED293F-1A48-4757-B8F1-DCD995A2D461}">
      <dgm:prSet/>
      <dgm:spPr/>
      <dgm:t>
        <a:bodyPr/>
        <a:lstStyle/>
        <a:p>
          <a:endParaRPr lang="en-US"/>
        </a:p>
      </dgm:t>
    </dgm:pt>
    <dgm:pt modelId="{8DD9CE1F-193E-4CCE-9C70-413AF218FE4E}" type="sibTrans" cxnId="{A9ED293F-1A48-4757-B8F1-DCD995A2D461}">
      <dgm:prSet/>
      <dgm:spPr/>
      <dgm:t>
        <a:bodyPr/>
        <a:lstStyle/>
        <a:p>
          <a:endParaRPr lang="en-US"/>
        </a:p>
      </dgm:t>
    </dgm:pt>
    <dgm:pt modelId="{23961076-0B09-4CD9-ABDA-B95437230D9C}">
      <dgm:prSet phldrT="[Text]"/>
      <dgm:spPr>
        <a:solidFill>
          <a:schemeClr val="tx2">
            <a:lumMod val="60000"/>
            <a:lumOff val="40000"/>
          </a:schemeClr>
        </a:solidFill>
      </dgm:spPr>
      <dgm:t>
        <a:bodyPr/>
        <a:lstStyle/>
        <a:p>
          <a:r>
            <a:rPr lang="en-US" dirty="0" smtClean="0"/>
            <a:t>Process each layer</a:t>
          </a:r>
          <a:endParaRPr lang="en-US" dirty="0"/>
        </a:p>
      </dgm:t>
    </dgm:pt>
    <dgm:pt modelId="{81B05CAB-7514-4EB0-8BCF-8521041FB290}" type="parTrans" cxnId="{41E4D733-F04A-4E46-91AC-B81D8C7B4704}">
      <dgm:prSet/>
      <dgm:spPr/>
      <dgm:t>
        <a:bodyPr/>
        <a:lstStyle/>
        <a:p>
          <a:endParaRPr lang="en-US"/>
        </a:p>
      </dgm:t>
    </dgm:pt>
    <dgm:pt modelId="{C05FDD9B-7B7E-4DF1-A35E-5D44A19C4DEC}" type="sibTrans" cxnId="{41E4D733-F04A-4E46-91AC-B81D8C7B4704}">
      <dgm:prSet/>
      <dgm:spPr/>
      <dgm:t>
        <a:bodyPr/>
        <a:lstStyle/>
        <a:p>
          <a:endParaRPr lang="en-US"/>
        </a:p>
      </dgm:t>
    </dgm:pt>
    <dgm:pt modelId="{088CC559-7FB6-4CCE-9243-93744FE79AA5}">
      <dgm:prSet phldrT="[Text]"/>
      <dgm:spPr>
        <a:solidFill>
          <a:schemeClr val="tx2">
            <a:lumMod val="60000"/>
            <a:lumOff val="40000"/>
          </a:schemeClr>
        </a:solidFill>
      </dgm:spPr>
      <dgm:t>
        <a:bodyPr/>
        <a:lstStyle/>
        <a:p>
          <a:r>
            <a:rPr lang="en-US" dirty="0" smtClean="0"/>
            <a:t>Converts from ogr to osm tagging and objects</a:t>
          </a:r>
          <a:endParaRPr lang="en-US" dirty="0"/>
        </a:p>
      </dgm:t>
    </dgm:pt>
    <dgm:pt modelId="{A835DD6D-3513-49CC-B83F-01E49E3E0C6B}" type="parTrans" cxnId="{7558A53C-D000-4BD7-BDAD-158982EECF9C}">
      <dgm:prSet/>
      <dgm:spPr/>
      <dgm:t>
        <a:bodyPr/>
        <a:lstStyle/>
        <a:p>
          <a:endParaRPr lang="en-US"/>
        </a:p>
      </dgm:t>
    </dgm:pt>
    <dgm:pt modelId="{4AAF0428-490A-4296-AF03-A6FBC1072664}" type="sibTrans" cxnId="{7558A53C-D000-4BD7-BDAD-158982EECF9C}">
      <dgm:prSet/>
      <dgm:spPr/>
      <dgm:t>
        <a:bodyPr/>
        <a:lstStyle/>
        <a:p>
          <a:endParaRPr lang="en-US"/>
        </a:p>
      </dgm:t>
    </dgm:pt>
    <dgm:pt modelId="{1B2B97A8-A2BA-41E5-ACBD-E9989DF0C689}">
      <dgm:prSet phldrT="[Text]"/>
      <dgm:spPr/>
      <dgm:t>
        <a:bodyPr/>
        <a:lstStyle/>
        <a:p>
          <a:r>
            <a:rPr lang="en-US" dirty="0" smtClean="0"/>
            <a:t>Merge nodes</a:t>
          </a:r>
          <a:endParaRPr lang="en-US" dirty="0"/>
        </a:p>
      </dgm:t>
    </dgm:pt>
    <dgm:pt modelId="{076BD8CE-AB15-4B55-AAB5-29A840384270}" type="parTrans" cxnId="{16D1ABFE-C2DF-441C-85D3-F0B5B724B6F4}">
      <dgm:prSet/>
      <dgm:spPr/>
      <dgm:t>
        <a:bodyPr/>
        <a:lstStyle/>
        <a:p>
          <a:endParaRPr lang="en-US"/>
        </a:p>
      </dgm:t>
    </dgm:pt>
    <dgm:pt modelId="{0B66E1F9-B07C-4FB6-AC8A-CA5DF7863715}" type="sibTrans" cxnId="{16D1ABFE-C2DF-441C-85D3-F0B5B724B6F4}">
      <dgm:prSet/>
      <dgm:spPr/>
      <dgm:t>
        <a:bodyPr/>
        <a:lstStyle/>
        <a:p>
          <a:endParaRPr lang="en-US"/>
        </a:p>
      </dgm:t>
    </dgm:pt>
    <dgm:pt modelId="{67B6F4B3-4350-4BD6-AB09-CD8F080A8CEF}">
      <dgm:prSet phldrT="[Text]"/>
      <dgm:spPr/>
      <dgm:t>
        <a:bodyPr/>
        <a:lstStyle/>
        <a:p>
          <a:r>
            <a:rPr lang="en-US" dirty="0" smtClean="0"/>
            <a:t>Merges duplicate nodes</a:t>
          </a:r>
          <a:endParaRPr lang="en-US" dirty="0"/>
        </a:p>
      </dgm:t>
    </dgm:pt>
    <dgm:pt modelId="{5BDB387C-5985-45FC-A02E-E0EC5FDA6AEB}" type="parTrans" cxnId="{7B593409-ABB8-4CE5-A6FE-39190082B2F7}">
      <dgm:prSet/>
      <dgm:spPr/>
      <dgm:t>
        <a:bodyPr/>
        <a:lstStyle/>
        <a:p>
          <a:endParaRPr lang="en-US"/>
        </a:p>
      </dgm:t>
    </dgm:pt>
    <dgm:pt modelId="{E27B5449-9BAE-431F-B407-CEA830092B20}" type="sibTrans" cxnId="{7B593409-ABB8-4CE5-A6FE-39190082B2F7}">
      <dgm:prSet/>
      <dgm:spPr/>
      <dgm:t>
        <a:bodyPr/>
        <a:lstStyle/>
        <a:p>
          <a:endParaRPr lang="en-US"/>
        </a:p>
      </dgm:t>
    </dgm:pt>
    <dgm:pt modelId="{9654E1FB-B892-424F-8F22-ED9B1CCB5166}">
      <dgm:prSet phldrT="[Text]"/>
      <dgm:spPr/>
      <dgm:t>
        <a:bodyPr/>
        <a:lstStyle/>
        <a:p>
          <a:r>
            <a:rPr lang="en-US" dirty="0" smtClean="0"/>
            <a:t>preOutputTransform()</a:t>
          </a:r>
          <a:endParaRPr lang="en-US" dirty="0"/>
        </a:p>
      </dgm:t>
    </dgm:pt>
    <dgm:pt modelId="{23488281-244B-49CF-B734-352FB32EE8E1}" type="parTrans" cxnId="{8B194F4E-8831-45E8-B7F8-B6E0E0609AB9}">
      <dgm:prSet/>
      <dgm:spPr/>
      <dgm:t>
        <a:bodyPr/>
        <a:lstStyle/>
        <a:p>
          <a:endParaRPr lang="en-US"/>
        </a:p>
      </dgm:t>
    </dgm:pt>
    <dgm:pt modelId="{D337F897-C9BB-4D0F-9950-51C37704BFBC}" type="sibTrans" cxnId="{8B194F4E-8831-45E8-B7F8-B6E0E0609AB9}">
      <dgm:prSet/>
      <dgm:spPr/>
      <dgm:t>
        <a:bodyPr/>
        <a:lstStyle/>
        <a:p>
          <a:endParaRPr lang="en-US"/>
        </a:p>
      </dgm:t>
    </dgm:pt>
    <dgm:pt modelId="{56B27FBC-B14C-4D2D-AFD5-2AA205EE3493}">
      <dgm:prSet phldrT="[Text]"/>
      <dgm:spPr/>
      <dgm:t>
        <a:bodyPr/>
        <a:lstStyle/>
        <a:p>
          <a:r>
            <a:rPr lang="en-US" dirty="0" smtClean="0"/>
            <a:t>A user-defined filtering step, not commonly used</a:t>
          </a:r>
          <a:endParaRPr lang="en-US" dirty="0"/>
        </a:p>
      </dgm:t>
    </dgm:pt>
    <dgm:pt modelId="{4420E1EA-D4C3-4CBB-BC65-84454F4F4103}" type="parTrans" cxnId="{7A2A7D22-B561-4C45-B406-EDC209C6EFE4}">
      <dgm:prSet/>
      <dgm:spPr/>
      <dgm:t>
        <a:bodyPr/>
        <a:lstStyle/>
        <a:p>
          <a:endParaRPr lang="en-US"/>
        </a:p>
      </dgm:t>
    </dgm:pt>
    <dgm:pt modelId="{44AF8376-71DF-405B-A12B-AA3C170C532E}" type="sibTrans" cxnId="{7A2A7D22-B561-4C45-B406-EDC209C6EFE4}">
      <dgm:prSet/>
      <dgm:spPr/>
      <dgm:t>
        <a:bodyPr/>
        <a:lstStyle/>
        <a:p>
          <a:endParaRPr lang="en-US"/>
        </a:p>
      </dgm:t>
    </dgm:pt>
    <dgm:pt modelId="{51A8AA20-62A6-495B-A286-22DCB81359AE}">
      <dgm:prSet phldrT="[Text]"/>
      <dgm:spPr/>
      <dgm:t>
        <a:bodyPr/>
        <a:lstStyle/>
        <a:p>
          <a:r>
            <a:rPr lang="en-US" dirty="0" smtClean="0"/>
            <a:t>Output XML</a:t>
          </a:r>
          <a:endParaRPr lang="en-US" dirty="0"/>
        </a:p>
      </dgm:t>
    </dgm:pt>
    <dgm:pt modelId="{D6663133-24CB-43F4-95B9-ED1A8D30C3EA}" type="parTrans" cxnId="{4FAEA8BE-1CBD-444E-8A6E-F648EF7CD1FD}">
      <dgm:prSet/>
      <dgm:spPr/>
      <dgm:t>
        <a:bodyPr/>
        <a:lstStyle/>
        <a:p>
          <a:endParaRPr lang="en-US"/>
        </a:p>
      </dgm:t>
    </dgm:pt>
    <dgm:pt modelId="{B56C7BB0-8D8A-4ABA-AA44-81CEC1069B43}" type="sibTrans" cxnId="{4FAEA8BE-1CBD-444E-8A6E-F648EF7CD1FD}">
      <dgm:prSet/>
      <dgm:spPr/>
      <dgm:t>
        <a:bodyPr/>
        <a:lstStyle/>
        <a:p>
          <a:endParaRPr lang="en-US"/>
        </a:p>
      </dgm:t>
    </dgm:pt>
    <dgm:pt modelId="{60796323-1155-4DD5-B7E9-63342E805621}">
      <dgm:prSet phldrT="[Text]"/>
      <dgm:spPr/>
      <dgm:t>
        <a:bodyPr/>
        <a:lstStyle/>
        <a:p>
          <a:r>
            <a:rPr lang="en-US" dirty="0" smtClean="0"/>
            <a:t>Write to a .osm file that can be opened in JOSM</a:t>
          </a:r>
          <a:endParaRPr lang="en-US" dirty="0"/>
        </a:p>
      </dgm:t>
    </dgm:pt>
    <dgm:pt modelId="{C97D4F00-9FB6-452F-ABA7-D23EF0044B76}" type="parTrans" cxnId="{FA9FB748-DFDC-4E83-AFF4-9A210AE1B4A6}">
      <dgm:prSet/>
      <dgm:spPr/>
      <dgm:t>
        <a:bodyPr/>
        <a:lstStyle/>
        <a:p>
          <a:endParaRPr lang="en-US"/>
        </a:p>
      </dgm:t>
    </dgm:pt>
    <dgm:pt modelId="{F9E29987-9F99-4671-A112-AA649BC9DBC8}" type="sibTrans" cxnId="{FA9FB748-DFDC-4E83-AFF4-9A210AE1B4A6}">
      <dgm:prSet/>
      <dgm:spPr/>
      <dgm:t>
        <a:bodyPr/>
        <a:lstStyle/>
        <a:p>
          <a:endParaRPr lang="en-US"/>
        </a:p>
      </dgm:t>
    </dgm:pt>
    <dgm:pt modelId="{8FAC33EE-3A67-4A15-B27D-6E7E0732D83C}">
      <dgm:prSet phldrT="[Text]"/>
      <dgm:spPr/>
      <dgm:t>
        <a:bodyPr/>
        <a:lstStyle/>
        <a:p>
          <a:r>
            <a:rPr lang="en-US" dirty="0" smtClean="0"/>
            <a:t>Adjustable threshold for distance</a:t>
          </a:r>
          <a:endParaRPr lang="en-US" dirty="0"/>
        </a:p>
      </dgm:t>
    </dgm:pt>
    <dgm:pt modelId="{C4A7B836-CD16-4F2A-8C03-1303029844B8}" type="parTrans" cxnId="{1AD2C86C-B889-42FF-AACE-45552A4B1EC6}">
      <dgm:prSet/>
      <dgm:spPr/>
      <dgm:t>
        <a:bodyPr/>
        <a:lstStyle/>
        <a:p>
          <a:endParaRPr lang="en-US"/>
        </a:p>
      </dgm:t>
    </dgm:pt>
    <dgm:pt modelId="{592EC7B0-58E9-445B-88F9-1C6C34BA263E}" type="sibTrans" cxnId="{1AD2C86C-B889-42FF-AACE-45552A4B1EC6}">
      <dgm:prSet/>
      <dgm:spPr/>
      <dgm:t>
        <a:bodyPr/>
        <a:lstStyle/>
        <a:p>
          <a:endParaRPr lang="en-US"/>
        </a:p>
      </dgm:t>
    </dgm:pt>
    <dgm:pt modelId="{04E05C83-1FD4-4E3A-8611-9BF1E154B06F}">
      <dgm:prSet phldrT="[Text]"/>
      <dgm:spPr/>
      <dgm:t>
        <a:bodyPr/>
        <a:lstStyle/>
        <a:p>
          <a:r>
            <a:rPr lang="en-US" dirty="0" smtClean="0"/>
            <a:t>Uses python ogr bindings to read the files</a:t>
          </a:r>
          <a:endParaRPr lang="en-US" dirty="0"/>
        </a:p>
      </dgm:t>
    </dgm:pt>
    <dgm:pt modelId="{BF204F9C-44F1-48A1-B26C-8A8FFC9C8E73}" type="sibTrans" cxnId="{346B34F5-1EE4-4ACA-B28F-7ADAE0527BA9}">
      <dgm:prSet/>
      <dgm:spPr/>
      <dgm:t>
        <a:bodyPr/>
        <a:lstStyle/>
        <a:p>
          <a:endParaRPr lang="en-US"/>
        </a:p>
      </dgm:t>
    </dgm:pt>
    <dgm:pt modelId="{046D48F9-D27C-41A9-8D23-9C9F074475DD}" type="parTrans" cxnId="{346B34F5-1EE4-4ACA-B28F-7ADAE0527BA9}">
      <dgm:prSet/>
      <dgm:spPr/>
      <dgm:t>
        <a:bodyPr/>
        <a:lstStyle/>
        <a:p>
          <a:endParaRPr lang="en-US"/>
        </a:p>
      </dgm:t>
    </dgm:pt>
    <dgm:pt modelId="{9B80A489-BE18-40F6-83F3-D0A1A5F6B2DC}" type="pres">
      <dgm:prSet presAssocID="{0436980D-B32A-408A-835E-8ED9499E6838}" presName="Name0" presStyleCnt="0">
        <dgm:presLayoutVars>
          <dgm:dir/>
          <dgm:resizeHandles val="exact"/>
        </dgm:presLayoutVars>
      </dgm:prSet>
      <dgm:spPr/>
      <dgm:t>
        <a:bodyPr/>
        <a:lstStyle/>
        <a:p>
          <a:endParaRPr lang="en-US"/>
        </a:p>
      </dgm:t>
    </dgm:pt>
    <dgm:pt modelId="{7F1AC999-D937-4E18-987C-95464A8D825D}" type="pres">
      <dgm:prSet presAssocID="{C1BB3F18-7D50-4FB0-9364-004571776A0B}" presName="node" presStyleLbl="node1" presStyleIdx="0" presStyleCnt="5">
        <dgm:presLayoutVars>
          <dgm:bulletEnabled val="1"/>
        </dgm:presLayoutVars>
      </dgm:prSet>
      <dgm:spPr/>
      <dgm:t>
        <a:bodyPr/>
        <a:lstStyle/>
        <a:p>
          <a:endParaRPr lang="en-US"/>
        </a:p>
      </dgm:t>
    </dgm:pt>
    <dgm:pt modelId="{2B3CD9A4-4996-4A9B-8525-20F291D10D02}" type="pres">
      <dgm:prSet presAssocID="{8DD9CE1F-193E-4CCE-9C70-413AF218FE4E}" presName="sibTrans" presStyleLbl="sibTrans1D1" presStyleIdx="0" presStyleCnt="4"/>
      <dgm:spPr/>
      <dgm:t>
        <a:bodyPr/>
        <a:lstStyle/>
        <a:p>
          <a:endParaRPr lang="en-US"/>
        </a:p>
      </dgm:t>
    </dgm:pt>
    <dgm:pt modelId="{90D649CE-DFA0-445A-9807-3A08BC49B381}" type="pres">
      <dgm:prSet presAssocID="{8DD9CE1F-193E-4CCE-9C70-413AF218FE4E}" presName="connectorText" presStyleLbl="sibTrans1D1" presStyleIdx="0" presStyleCnt="4"/>
      <dgm:spPr/>
      <dgm:t>
        <a:bodyPr/>
        <a:lstStyle/>
        <a:p>
          <a:endParaRPr lang="en-US"/>
        </a:p>
      </dgm:t>
    </dgm:pt>
    <dgm:pt modelId="{64E15BB7-F55D-49ED-BC9A-A896AF2372C9}" type="pres">
      <dgm:prSet presAssocID="{23961076-0B09-4CD9-ABDA-B95437230D9C}" presName="node" presStyleLbl="node1" presStyleIdx="1" presStyleCnt="5">
        <dgm:presLayoutVars>
          <dgm:bulletEnabled val="1"/>
        </dgm:presLayoutVars>
      </dgm:prSet>
      <dgm:spPr/>
      <dgm:t>
        <a:bodyPr/>
        <a:lstStyle/>
        <a:p>
          <a:endParaRPr lang="en-US"/>
        </a:p>
      </dgm:t>
    </dgm:pt>
    <dgm:pt modelId="{E0476BC9-8CE9-4224-BC5C-ADDC8995698F}" type="pres">
      <dgm:prSet presAssocID="{C05FDD9B-7B7E-4DF1-A35E-5D44A19C4DEC}" presName="sibTrans" presStyleLbl="sibTrans1D1" presStyleIdx="1" presStyleCnt="4"/>
      <dgm:spPr/>
      <dgm:t>
        <a:bodyPr/>
        <a:lstStyle/>
        <a:p>
          <a:endParaRPr lang="en-US"/>
        </a:p>
      </dgm:t>
    </dgm:pt>
    <dgm:pt modelId="{E6EB8D07-F957-4708-BEAF-32BE740EE50E}" type="pres">
      <dgm:prSet presAssocID="{C05FDD9B-7B7E-4DF1-A35E-5D44A19C4DEC}" presName="connectorText" presStyleLbl="sibTrans1D1" presStyleIdx="1" presStyleCnt="4"/>
      <dgm:spPr/>
      <dgm:t>
        <a:bodyPr/>
        <a:lstStyle/>
        <a:p>
          <a:endParaRPr lang="en-US"/>
        </a:p>
      </dgm:t>
    </dgm:pt>
    <dgm:pt modelId="{90BA34D1-8656-4749-9BCF-689B0A73D4AF}" type="pres">
      <dgm:prSet presAssocID="{1B2B97A8-A2BA-41E5-ACBD-E9989DF0C689}" presName="node" presStyleLbl="node1" presStyleIdx="2" presStyleCnt="5">
        <dgm:presLayoutVars>
          <dgm:bulletEnabled val="1"/>
        </dgm:presLayoutVars>
      </dgm:prSet>
      <dgm:spPr/>
      <dgm:t>
        <a:bodyPr/>
        <a:lstStyle/>
        <a:p>
          <a:endParaRPr lang="en-US"/>
        </a:p>
      </dgm:t>
    </dgm:pt>
    <dgm:pt modelId="{4112CB81-85F0-4BEF-9A11-206216ADF4CE}" type="pres">
      <dgm:prSet presAssocID="{0B66E1F9-B07C-4FB6-AC8A-CA5DF7863715}" presName="sibTrans" presStyleLbl="sibTrans1D1" presStyleIdx="2" presStyleCnt="4"/>
      <dgm:spPr/>
      <dgm:t>
        <a:bodyPr/>
        <a:lstStyle/>
        <a:p>
          <a:endParaRPr lang="en-US"/>
        </a:p>
      </dgm:t>
    </dgm:pt>
    <dgm:pt modelId="{7570B672-16B8-4BCA-A9C3-1556F07700D5}" type="pres">
      <dgm:prSet presAssocID="{0B66E1F9-B07C-4FB6-AC8A-CA5DF7863715}" presName="connectorText" presStyleLbl="sibTrans1D1" presStyleIdx="2" presStyleCnt="4"/>
      <dgm:spPr/>
      <dgm:t>
        <a:bodyPr/>
        <a:lstStyle/>
        <a:p>
          <a:endParaRPr lang="en-US"/>
        </a:p>
      </dgm:t>
    </dgm:pt>
    <dgm:pt modelId="{8236CA5E-227C-4C2D-B1B3-DC5634129588}" type="pres">
      <dgm:prSet presAssocID="{9654E1FB-B892-424F-8F22-ED9B1CCB5166}" presName="node" presStyleLbl="node1" presStyleIdx="3" presStyleCnt="5">
        <dgm:presLayoutVars>
          <dgm:bulletEnabled val="1"/>
        </dgm:presLayoutVars>
      </dgm:prSet>
      <dgm:spPr/>
      <dgm:t>
        <a:bodyPr/>
        <a:lstStyle/>
        <a:p>
          <a:endParaRPr lang="en-US"/>
        </a:p>
      </dgm:t>
    </dgm:pt>
    <dgm:pt modelId="{303AD537-6EA6-4843-8F34-E9840115283B}" type="pres">
      <dgm:prSet presAssocID="{D337F897-C9BB-4D0F-9950-51C37704BFBC}" presName="sibTrans" presStyleLbl="sibTrans1D1" presStyleIdx="3" presStyleCnt="4"/>
      <dgm:spPr/>
      <dgm:t>
        <a:bodyPr/>
        <a:lstStyle/>
        <a:p>
          <a:endParaRPr lang="en-US"/>
        </a:p>
      </dgm:t>
    </dgm:pt>
    <dgm:pt modelId="{14F9F523-0AFB-4889-A1D8-46743041DA2D}" type="pres">
      <dgm:prSet presAssocID="{D337F897-C9BB-4D0F-9950-51C37704BFBC}" presName="connectorText" presStyleLbl="sibTrans1D1" presStyleIdx="3" presStyleCnt="4"/>
      <dgm:spPr/>
      <dgm:t>
        <a:bodyPr/>
        <a:lstStyle/>
        <a:p>
          <a:endParaRPr lang="en-US"/>
        </a:p>
      </dgm:t>
    </dgm:pt>
    <dgm:pt modelId="{E8B9ABA8-B7EF-442A-9EA4-2B3D1164F323}" type="pres">
      <dgm:prSet presAssocID="{51A8AA20-62A6-495B-A286-22DCB81359AE}" presName="node" presStyleLbl="node1" presStyleIdx="4" presStyleCnt="5">
        <dgm:presLayoutVars>
          <dgm:bulletEnabled val="1"/>
        </dgm:presLayoutVars>
      </dgm:prSet>
      <dgm:spPr/>
      <dgm:t>
        <a:bodyPr/>
        <a:lstStyle/>
        <a:p>
          <a:endParaRPr lang="en-US"/>
        </a:p>
      </dgm:t>
    </dgm:pt>
  </dgm:ptLst>
  <dgm:cxnLst>
    <dgm:cxn modelId="{696CE4B8-5970-4415-B8BF-81DCDBA0ADF0}" type="presOf" srcId="{0B66E1F9-B07C-4FB6-AC8A-CA5DF7863715}" destId="{7570B672-16B8-4BCA-A9C3-1556F07700D5}" srcOrd="1" destOrd="0" presId="urn:microsoft.com/office/officeart/2005/8/layout/bProcess3"/>
    <dgm:cxn modelId="{81569B36-A9CD-48DC-B29B-8084398446B7}" type="presOf" srcId="{088CC559-7FB6-4CCE-9243-93744FE79AA5}" destId="{64E15BB7-F55D-49ED-BC9A-A896AF2372C9}" srcOrd="0" destOrd="1" presId="urn:microsoft.com/office/officeart/2005/8/layout/bProcess3"/>
    <dgm:cxn modelId="{FA9FB748-DFDC-4E83-AFF4-9A210AE1B4A6}" srcId="{51A8AA20-62A6-495B-A286-22DCB81359AE}" destId="{60796323-1155-4DD5-B7E9-63342E805621}" srcOrd="0" destOrd="0" parTransId="{C97D4F00-9FB6-452F-ABA7-D23EF0044B76}" sibTransId="{F9E29987-9F99-4671-A112-AA649BC9DBC8}"/>
    <dgm:cxn modelId="{30D9E8B9-2C76-4FF1-9199-79B00589FA3E}" type="presOf" srcId="{1B2B97A8-A2BA-41E5-ACBD-E9989DF0C689}" destId="{90BA34D1-8656-4749-9BCF-689B0A73D4AF}" srcOrd="0" destOrd="0" presId="urn:microsoft.com/office/officeart/2005/8/layout/bProcess3"/>
    <dgm:cxn modelId="{440B1C18-3526-4EB0-A527-60AE62725721}" type="presOf" srcId="{0B66E1F9-B07C-4FB6-AC8A-CA5DF7863715}" destId="{4112CB81-85F0-4BEF-9A11-206216ADF4CE}" srcOrd="0" destOrd="0" presId="urn:microsoft.com/office/officeart/2005/8/layout/bProcess3"/>
    <dgm:cxn modelId="{346B34F5-1EE4-4ACA-B28F-7ADAE0527BA9}" srcId="{C1BB3F18-7D50-4FB0-9364-004571776A0B}" destId="{04E05C83-1FD4-4E3A-8611-9BF1E154B06F}" srcOrd="0" destOrd="0" parTransId="{046D48F9-D27C-41A9-8D23-9C9F074475DD}" sibTransId="{BF204F9C-44F1-48A1-B26C-8A8FFC9C8E73}"/>
    <dgm:cxn modelId="{4B729C60-846F-45AF-ACBD-EE17628CA47B}" type="presOf" srcId="{60796323-1155-4DD5-B7E9-63342E805621}" destId="{E8B9ABA8-B7EF-442A-9EA4-2B3D1164F323}" srcOrd="0" destOrd="1" presId="urn:microsoft.com/office/officeart/2005/8/layout/bProcess3"/>
    <dgm:cxn modelId="{317B022E-1073-4748-AA7B-6311149BFD05}" type="presOf" srcId="{04E05C83-1FD4-4E3A-8611-9BF1E154B06F}" destId="{7F1AC999-D937-4E18-987C-95464A8D825D}" srcOrd="0" destOrd="1" presId="urn:microsoft.com/office/officeart/2005/8/layout/bProcess3"/>
    <dgm:cxn modelId="{F445279E-3655-418E-9376-50C07A93A53F}" type="presOf" srcId="{8FAC33EE-3A67-4A15-B27D-6E7E0732D83C}" destId="{90BA34D1-8656-4749-9BCF-689B0A73D4AF}" srcOrd="0" destOrd="2" presId="urn:microsoft.com/office/officeart/2005/8/layout/bProcess3"/>
    <dgm:cxn modelId="{D1491C0F-1272-42C0-945E-53389967392A}" type="presOf" srcId="{D337F897-C9BB-4D0F-9950-51C37704BFBC}" destId="{14F9F523-0AFB-4889-A1D8-46743041DA2D}" srcOrd="1" destOrd="0" presId="urn:microsoft.com/office/officeart/2005/8/layout/bProcess3"/>
    <dgm:cxn modelId="{1AD2C86C-B889-42FF-AACE-45552A4B1EC6}" srcId="{1B2B97A8-A2BA-41E5-ACBD-E9989DF0C689}" destId="{8FAC33EE-3A67-4A15-B27D-6E7E0732D83C}" srcOrd="1" destOrd="0" parTransId="{C4A7B836-CD16-4F2A-8C03-1303029844B8}" sibTransId="{592EC7B0-58E9-445B-88F9-1C6C34BA263E}"/>
    <dgm:cxn modelId="{16D1ABFE-C2DF-441C-85D3-F0B5B724B6F4}" srcId="{0436980D-B32A-408A-835E-8ED9499E6838}" destId="{1B2B97A8-A2BA-41E5-ACBD-E9989DF0C689}" srcOrd="2" destOrd="0" parTransId="{076BD8CE-AB15-4B55-AAB5-29A840384270}" sibTransId="{0B66E1F9-B07C-4FB6-AC8A-CA5DF7863715}"/>
    <dgm:cxn modelId="{8FFEB66F-B763-4E60-8673-612C150FE6E8}" type="presOf" srcId="{D337F897-C9BB-4D0F-9950-51C37704BFBC}" destId="{303AD537-6EA6-4843-8F34-E9840115283B}" srcOrd="0" destOrd="0" presId="urn:microsoft.com/office/officeart/2005/8/layout/bProcess3"/>
    <dgm:cxn modelId="{7B593409-ABB8-4CE5-A6FE-39190082B2F7}" srcId="{1B2B97A8-A2BA-41E5-ACBD-E9989DF0C689}" destId="{67B6F4B3-4350-4BD6-AB09-CD8F080A8CEF}" srcOrd="0" destOrd="0" parTransId="{5BDB387C-5985-45FC-A02E-E0EC5FDA6AEB}" sibTransId="{E27B5449-9BAE-431F-B407-CEA830092B20}"/>
    <dgm:cxn modelId="{389F33D3-644E-45D1-922B-3EFE5592B37F}" type="presOf" srcId="{C1BB3F18-7D50-4FB0-9364-004571776A0B}" destId="{7F1AC999-D937-4E18-987C-95464A8D825D}" srcOrd="0" destOrd="0" presId="urn:microsoft.com/office/officeart/2005/8/layout/bProcess3"/>
    <dgm:cxn modelId="{4BF03570-E3DA-4D6E-A1DB-4AA97C58D371}" type="presOf" srcId="{8DD9CE1F-193E-4CCE-9C70-413AF218FE4E}" destId="{2B3CD9A4-4996-4A9B-8525-20F291D10D02}" srcOrd="0" destOrd="0" presId="urn:microsoft.com/office/officeart/2005/8/layout/bProcess3"/>
    <dgm:cxn modelId="{8B194F4E-8831-45E8-B7F8-B6E0E0609AB9}" srcId="{0436980D-B32A-408A-835E-8ED9499E6838}" destId="{9654E1FB-B892-424F-8F22-ED9B1CCB5166}" srcOrd="3" destOrd="0" parTransId="{23488281-244B-49CF-B734-352FB32EE8E1}" sibTransId="{D337F897-C9BB-4D0F-9950-51C37704BFBC}"/>
    <dgm:cxn modelId="{AA779D10-FC30-492E-981F-5057AECD351D}" type="presOf" srcId="{23961076-0B09-4CD9-ABDA-B95437230D9C}" destId="{64E15BB7-F55D-49ED-BC9A-A896AF2372C9}" srcOrd="0" destOrd="0" presId="urn:microsoft.com/office/officeart/2005/8/layout/bProcess3"/>
    <dgm:cxn modelId="{09D2FC52-03D9-4FA9-BD9A-108FDB4EBCB7}" type="presOf" srcId="{8DD9CE1F-193E-4CCE-9C70-413AF218FE4E}" destId="{90D649CE-DFA0-445A-9807-3A08BC49B381}" srcOrd="1" destOrd="0" presId="urn:microsoft.com/office/officeart/2005/8/layout/bProcess3"/>
    <dgm:cxn modelId="{9711AD5B-6F5C-4920-B99D-B973F6A9BB06}" type="presOf" srcId="{0436980D-B32A-408A-835E-8ED9499E6838}" destId="{9B80A489-BE18-40F6-83F3-D0A1A5F6B2DC}" srcOrd="0" destOrd="0" presId="urn:microsoft.com/office/officeart/2005/8/layout/bProcess3"/>
    <dgm:cxn modelId="{41E4D733-F04A-4E46-91AC-B81D8C7B4704}" srcId="{0436980D-B32A-408A-835E-8ED9499E6838}" destId="{23961076-0B09-4CD9-ABDA-B95437230D9C}" srcOrd="1" destOrd="0" parTransId="{81B05CAB-7514-4EB0-8BCF-8521041FB290}" sibTransId="{C05FDD9B-7B7E-4DF1-A35E-5D44A19C4DEC}"/>
    <dgm:cxn modelId="{A9ED293F-1A48-4757-B8F1-DCD995A2D461}" srcId="{0436980D-B32A-408A-835E-8ED9499E6838}" destId="{C1BB3F18-7D50-4FB0-9364-004571776A0B}" srcOrd="0" destOrd="0" parTransId="{A2B3E951-03B9-4DB4-A0A0-0B5972709CB2}" sibTransId="{8DD9CE1F-193E-4CCE-9C70-413AF218FE4E}"/>
    <dgm:cxn modelId="{DF7F6497-F08E-4387-84AD-2488C176A59E}" type="presOf" srcId="{9654E1FB-B892-424F-8F22-ED9B1CCB5166}" destId="{8236CA5E-227C-4C2D-B1B3-DC5634129588}" srcOrd="0" destOrd="0" presId="urn:microsoft.com/office/officeart/2005/8/layout/bProcess3"/>
    <dgm:cxn modelId="{A517084F-247B-4B51-89B5-F285597EC953}" type="presOf" srcId="{C05FDD9B-7B7E-4DF1-A35E-5D44A19C4DEC}" destId="{E0476BC9-8CE9-4224-BC5C-ADDC8995698F}" srcOrd="0" destOrd="0" presId="urn:microsoft.com/office/officeart/2005/8/layout/bProcess3"/>
    <dgm:cxn modelId="{7A2A7D22-B561-4C45-B406-EDC209C6EFE4}" srcId="{9654E1FB-B892-424F-8F22-ED9B1CCB5166}" destId="{56B27FBC-B14C-4D2D-AFD5-2AA205EE3493}" srcOrd="0" destOrd="0" parTransId="{4420E1EA-D4C3-4CBB-BC65-84454F4F4103}" sibTransId="{44AF8376-71DF-405B-A12B-AA3C170C532E}"/>
    <dgm:cxn modelId="{7558A53C-D000-4BD7-BDAD-158982EECF9C}" srcId="{23961076-0B09-4CD9-ABDA-B95437230D9C}" destId="{088CC559-7FB6-4CCE-9243-93744FE79AA5}" srcOrd="0" destOrd="0" parTransId="{A835DD6D-3513-49CC-B83F-01E49E3E0C6B}" sibTransId="{4AAF0428-490A-4296-AF03-A6FBC1072664}"/>
    <dgm:cxn modelId="{2D740F5C-06AC-4102-807C-2147FF60A7AC}" type="presOf" srcId="{C05FDD9B-7B7E-4DF1-A35E-5D44A19C4DEC}" destId="{E6EB8D07-F957-4708-BEAF-32BE740EE50E}" srcOrd="1" destOrd="0" presId="urn:microsoft.com/office/officeart/2005/8/layout/bProcess3"/>
    <dgm:cxn modelId="{31ED2270-969A-4FBE-BE1A-6D329A5113EC}" type="presOf" srcId="{56B27FBC-B14C-4D2D-AFD5-2AA205EE3493}" destId="{8236CA5E-227C-4C2D-B1B3-DC5634129588}" srcOrd="0" destOrd="1" presId="urn:microsoft.com/office/officeart/2005/8/layout/bProcess3"/>
    <dgm:cxn modelId="{4FAEA8BE-1CBD-444E-8A6E-F648EF7CD1FD}" srcId="{0436980D-B32A-408A-835E-8ED9499E6838}" destId="{51A8AA20-62A6-495B-A286-22DCB81359AE}" srcOrd="4" destOrd="0" parTransId="{D6663133-24CB-43F4-95B9-ED1A8D30C3EA}" sibTransId="{B56C7BB0-8D8A-4ABA-AA44-81CEC1069B43}"/>
    <dgm:cxn modelId="{2521E3F4-7A3A-42C3-84E5-196EDFE62E24}" type="presOf" srcId="{67B6F4B3-4350-4BD6-AB09-CD8F080A8CEF}" destId="{90BA34D1-8656-4749-9BCF-689B0A73D4AF}" srcOrd="0" destOrd="1" presId="urn:microsoft.com/office/officeart/2005/8/layout/bProcess3"/>
    <dgm:cxn modelId="{7B99E1C5-9CA3-4B15-820A-B46CA06A7558}" type="presOf" srcId="{51A8AA20-62A6-495B-A286-22DCB81359AE}" destId="{E8B9ABA8-B7EF-442A-9EA4-2B3D1164F323}" srcOrd="0" destOrd="0" presId="urn:microsoft.com/office/officeart/2005/8/layout/bProcess3"/>
    <dgm:cxn modelId="{1323E6FA-BEEC-4152-AD7D-2DC454DB08BF}" type="presParOf" srcId="{9B80A489-BE18-40F6-83F3-D0A1A5F6B2DC}" destId="{7F1AC999-D937-4E18-987C-95464A8D825D}" srcOrd="0" destOrd="0" presId="urn:microsoft.com/office/officeart/2005/8/layout/bProcess3"/>
    <dgm:cxn modelId="{6DCFE2E8-0C80-4B66-9029-113A915626C4}" type="presParOf" srcId="{9B80A489-BE18-40F6-83F3-D0A1A5F6B2DC}" destId="{2B3CD9A4-4996-4A9B-8525-20F291D10D02}" srcOrd="1" destOrd="0" presId="urn:microsoft.com/office/officeart/2005/8/layout/bProcess3"/>
    <dgm:cxn modelId="{E3F45586-D2D5-4967-8D6F-2C4E462A2890}" type="presParOf" srcId="{2B3CD9A4-4996-4A9B-8525-20F291D10D02}" destId="{90D649CE-DFA0-445A-9807-3A08BC49B381}" srcOrd="0" destOrd="0" presId="urn:microsoft.com/office/officeart/2005/8/layout/bProcess3"/>
    <dgm:cxn modelId="{853B3BAC-8E1A-47FD-914C-45A900B54E86}" type="presParOf" srcId="{9B80A489-BE18-40F6-83F3-D0A1A5F6B2DC}" destId="{64E15BB7-F55D-49ED-BC9A-A896AF2372C9}" srcOrd="2" destOrd="0" presId="urn:microsoft.com/office/officeart/2005/8/layout/bProcess3"/>
    <dgm:cxn modelId="{B1779C87-3F06-4AF9-BEBD-BCE6AB881F22}" type="presParOf" srcId="{9B80A489-BE18-40F6-83F3-D0A1A5F6B2DC}" destId="{E0476BC9-8CE9-4224-BC5C-ADDC8995698F}" srcOrd="3" destOrd="0" presId="urn:microsoft.com/office/officeart/2005/8/layout/bProcess3"/>
    <dgm:cxn modelId="{BFCCC445-2007-45AC-ACA2-1CA5723EDC60}" type="presParOf" srcId="{E0476BC9-8CE9-4224-BC5C-ADDC8995698F}" destId="{E6EB8D07-F957-4708-BEAF-32BE740EE50E}" srcOrd="0" destOrd="0" presId="urn:microsoft.com/office/officeart/2005/8/layout/bProcess3"/>
    <dgm:cxn modelId="{CD9780C7-C261-44E5-BD1F-1C4B618F538B}" type="presParOf" srcId="{9B80A489-BE18-40F6-83F3-D0A1A5F6B2DC}" destId="{90BA34D1-8656-4749-9BCF-689B0A73D4AF}" srcOrd="4" destOrd="0" presId="urn:microsoft.com/office/officeart/2005/8/layout/bProcess3"/>
    <dgm:cxn modelId="{BEF6FB8E-5C0F-4E07-81C9-90A7BD0E4FBC}" type="presParOf" srcId="{9B80A489-BE18-40F6-83F3-D0A1A5F6B2DC}" destId="{4112CB81-85F0-4BEF-9A11-206216ADF4CE}" srcOrd="5" destOrd="0" presId="urn:microsoft.com/office/officeart/2005/8/layout/bProcess3"/>
    <dgm:cxn modelId="{94BDC3CA-0FB0-48F5-A4E5-D5D6B84B4ACD}" type="presParOf" srcId="{4112CB81-85F0-4BEF-9A11-206216ADF4CE}" destId="{7570B672-16B8-4BCA-A9C3-1556F07700D5}" srcOrd="0" destOrd="0" presId="urn:microsoft.com/office/officeart/2005/8/layout/bProcess3"/>
    <dgm:cxn modelId="{837075EA-7846-4620-AF0F-554965FEB2FF}" type="presParOf" srcId="{9B80A489-BE18-40F6-83F3-D0A1A5F6B2DC}" destId="{8236CA5E-227C-4C2D-B1B3-DC5634129588}" srcOrd="6" destOrd="0" presId="urn:microsoft.com/office/officeart/2005/8/layout/bProcess3"/>
    <dgm:cxn modelId="{0B676DE8-FB0E-4D5F-AD76-D201BCBE444E}" type="presParOf" srcId="{9B80A489-BE18-40F6-83F3-D0A1A5F6B2DC}" destId="{303AD537-6EA6-4843-8F34-E9840115283B}" srcOrd="7" destOrd="0" presId="urn:microsoft.com/office/officeart/2005/8/layout/bProcess3"/>
    <dgm:cxn modelId="{DE45D05D-2B5C-46C1-8CBC-BB772A59932F}" type="presParOf" srcId="{303AD537-6EA6-4843-8F34-E9840115283B}" destId="{14F9F523-0AFB-4889-A1D8-46743041DA2D}" srcOrd="0" destOrd="0" presId="urn:microsoft.com/office/officeart/2005/8/layout/bProcess3"/>
    <dgm:cxn modelId="{FC165732-62DF-4428-9AF7-6E0D608C6867}" type="presParOf" srcId="{9B80A489-BE18-40F6-83F3-D0A1A5F6B2DC}" destId="{E8B9ABA8-B7EF-442A-9EA4-2B3D1164F32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dirty="0"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170E1ED3-8336-48AE-B7FC-B3FABC9E7F6A}" type="presOf" srcId="{1437A3EE-0BB0-4D38-9182-36D1FA774269}" destId="{9D03A5FD-6DB7-460A-AA70-25CD9CA8E860}" srcOrd="0" destOrd="1" presId="urn:microsoft.com/office/officeart/2005/8/layout/bProcess3"/>
    <dgm:cxn modelId="{01D5C4E6-59E9-447D-926F-651DA5A946AD}" srcId="{6FB7C9D5-468A-4E6E-9422-D4FB70FA50FF}" destId="{896A044F-49F4-410A-AA2A-883686458B54}" srcOrd="0" destOrd="0" parTransId="{2B890E02-A62C-487E-B7AF-20CB3828D9AA}" sibTransId="{C8880AA8-3DF4-47C3-BAF4-C44951A09E2B}"/>
    <dgm:cxn modelId="{A6F155F5-AC4D-4533-BA2B-3E88A10156BF}" type="presOf" srcId="{6C824F7A-3864-41C9-8541-E31D2733C57F}" destId="{57DC1FCF-DBFE-4940-B721-981C7BCAE3A5}" srcOrd="0" destOrd="0" presId="urn:microsoft.com/office/officeart/2005/8/layout/bProcess3"/>
    <dgm:cxn modelId="{4218D5B1-EA97-4955-8341-750786A5E415}" type="presOf" srcId="{D60A3538-8156-4A98-8461-598274F9042B}" destId="{5179FE80-DD25-4F73-89C7-180B8FE342CE}" srcOrd="0" destOrd="2" presId="urn:microsoft.com/office/officeart/2005/8/layout/bProcess3"/>
    <dgm:cxn modelId="{81207327-5E45-405A-AC63-A4128490EAFF}" srcId="{90E62EA4-F807-4C6B-8BD7-1467D227645D}" destId="{982C06EC-2BE3-40CD-9FCB-1908979611F1}" srcOrd="0" destOrd="0" parTransId="{BE39C050-DAE6-4D5F-B69E-1532CD330044}" sibTransId="{27570507-57E3-43BF-A076-FC53EBD4BFB0}"/>
    <dgm:cxn modelId="{6129FDD7-DD72-4542-B411-DF06B0D36083}" type="presOf" srcId="{B0FACA75-2A02-4C3A-9003-59C1D1698C7B}" destId="{66D9B1E1-F1FA-4A84-AE69-4FB815DC4C19}" srcOrd="0" destOrd="1" presId="urn:microsoft.com/office/officeart/2005/8/layout/bProcess3"/>
    <dgm:cxn modelId="{A987B0D1-117F-4DE2-931C-53D6AE080525}" type="presOf" srcId="{D7699FE0-4B70-4186-B727-1B6DC3CBEA07}" destId="{288CF674-D455-4629-BC1D-53562A9FFCCB}" srcOrd="0" destOrd="0" presId="urn:microsoft.com/office/officeart/2005/8/layout/bProcess3"/>
    <dgm:cxn modelId="{E66E6103-D577-450D-B0A1-962B28DC5773}" type="presOf" srcId="{BAD32BF7-A86F-4CF1-80E0-7396B9537AE7}" destId="{A2C9822E-3AA0-44FA-9B9D-E476CC2178B8}" srcOrd="0" destOrd="0"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F6F21AED-EDF0-46B8-9C72-C716250387D0}" type="presOf" srcId="{E35DA671-8868-4179-B1DE-D45C87104407}" destId="{3061FFA2-1046-4CAD-8E9A-BCFC57B05775}" srcOrd="0" destOrd="0" presId="urn:microsoft.com/office/officeart/2005/8/layout/bProcess3"/>
    <dgm:cxn modelId="{866D6D8F-1341-48DE-A040-CF673C15ACDA}" srcId="{90E62EA4-F807-4C6B-8BD7-1467D227645D}" destId="{E35DA671-8868-4179-B1DE-D45C87104407}" srcOrd="6" destOrd="0" parTransId="{FDCCE80E-4113-4A1B-BDD1-0FE3A22BBE9D}" sibTransId="{4E3CF83B-F03D-4019-A7E5-29753E0F5927}"/>
    <dgm:cxn modelId="{129AC909-2369-4DBB-87DB-B0B370A60553}" type="presOf" srcId="{5F245ACD-9358-4C3A-9620-92466B5B4EEA}" destId="{AEA78C26-E0A4-4725-BF9C-70F2FD676308}" srcOrd="1" destOrd="0" presId="urn:microsoft.com/office/officeart/2005/8/layout/bProcess3"/>
    <dgm:cxn modelId="{2FA42D3D-795C-4135-9BDB-BF1755442C77}" type="presOf" srcId="{24DEFA17-8FA3-4CEF-BC17-77A13CB164F6}" destId="{0AD7B48D-D9A6-4D9C-83B5-17ACD36A9ECD}" srcOrd="1" destOrd="0" presId="urn:microsoft.com/office/officeart/2005/8/layout/bProcess3"/>
    <dgm:cxn modelId="{BFD16176-A619-4942-A5C9-20BBE4073FE9}" type="presOf" srcId="{982C06EC-2BE3-40CD-9FCB-1908979611F1}" destId="{5179FE80-DD25-4F73-89C7-180B8FE342CE}" srcOrd="0" destOrd="0" presId="urn:microsoft.com/office/officeart/2005/8/layout/bProcess3"/>
    <dgm:cxn modelId="{B028CA81-278C-4D86-9894-8EEB2E56EC12}" type="presOf" srcId="{77410958-4341-4FE9-9AFE-9C8542715085}" destId="{57DC1FCF-DBFE-4940-B721-981C7BCAE3A5}" srcOrd="0" destOrd="1"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82809A1B-07D6-4735-B850-2B918439FCE1}" srcId="{00773752-D945-4C95-BC44-CCAEB2D1D939}" destId="{1437A3EE-0BB0-4D38-9182-36D1FA774269}" srcOrd="0" destOrd="0" parTransId="{72108704-F765-4047-894E-5A9C9B9447A1}" sibTransId="{953113A7-4471-46BF-B0CA-8458C9BFF6C0}"/>
    <dgm:cxn modelId="{B4C6A23A-2B12-4D0A-B112-2CF2338C7B8B}" type="presOf" srcId="{27570507-57E3-43BF-A076-FC53EBD4BFB0}" destId="{5967FD42-628C-432A-9DEB-BE39D0F4CF84}" srcOrd="0" destOrd="0" presId="urn:microsoft.com/office/officeart/2005/8/layout/bProcess3"/>
    <dgm:cxn modelId="{33354E70-6A95-4EFD-BED5-B16D72293ED5}" type="presOf" srcId="{24DEFA17-8FA3-4CEF-BC17-77A13CB164F6}" destId="{709E9380-00CB-4D52-9A9F-D7900FE8A9FC}" srcOrd="0" destOrd="0" presId="urn:microsoft.com/office/officeart/2005/8/layout/bProcess3"/>
    <dgm:cxn modelId="{075267EF-42F5-447A-8BEA-E5EA8C70DFF6}" srcId="{6C824F7A-3864-41C9-8541-E31D2733C57F}" destId="{873E8D7D-D0DC-4F0B-93BF-F12CC57AF036}" srcOrd="1" destOrd="0" parTransId="{C8EFAC61-12C7-4D63-942F-3CE5AEFBEEB4}" sibTransId="{4B178B1E-4864-4D75-A576-0260238E270B}"/>
    <dgm:cxn modelId="{370172A8-CA13-4D40-9298-63A8D889C46D}" type="presOf" srcId="{873E8D7D-D0DC-4F0B-93BF-F12CC57AF036}" destId="{57DC1FCF-DBFE-4940-B721-981C7BCAE3A5}" srcOrd="0" destOrd="2" presId="urn:microsoft.com/office/officeart/2005/8/layout/bProcess3"/>
    <dgm:cxn modelId="{ED909966-0B9F-492E-97E2-EDB81BABB1CC}" srcId="{982C06EC-2BE3-40CD-9FCB-1908979611F1}" destId="{D60A3538-8156-4A98-8461-598274F9042B}" srcOrd="1" destOrd="0" parTransId="{DDA5AFC2-7F5F-461A-9CC8-CAA58BD93E0D}" sibTransId="{4DE9C7E8-1F7C-40CB-A89D-B26D6409FE66}"/>
    <dgm:cxn modelId="{1BBE6E5A-636C-4920-8F9E-25359E9681B4}" srcId="{90E62EA4-F807-4C6B-8BD7-1467D227645D}" destId="{756C7C75-79FA-402A-A83D-99D80C2510AB}" srcOrd="1" destOrd="0" parTransId="{A41F72F1-312E-44E6-880F-7041142D11B4}" sibTransId="{10C19316-84AA-4AC0-978F-E7CD487C9C9E}"/>
    <dgm:cxn modelId="{9C96ECBF-A939-41DC-AAB4-BC255BABE05E}" type="presOf" srcId="{C9F79359-DC2C-4C81-ADD2-5D1327710E0E}" destId="{5179FE80-DD25-4F73-89C7-180B8FE342CE}" srcOrd="0" destOrd="1" presId="urn:microsoft.com/office/officeart/2005/8/layout/bProcess3"/>
    <dgm:cxn modelId="{F3A73392-FE38-48D4-9205-4B15938B1FFF}" type="presOf" srcId="{5A1F4934-00D9-43D2-A0D1-C4C742437901}" destId="{66D9B1E1-F1FA-4A84-AE69-4FB815DC4C19}" srcOrd="0" destOrd="0" presId="urn:microsoft.com/office/officeart/2005/8/layout/bProcess3"/>
    <dgm:cxn modelId="{7216A225-6C3A-413F-BE8E-BD2BD29306F6}" type="presOf" srcId="{756C7C75-79FA-402A-A83D-99D80C2510AB}" destId="{CE2047B3-C975-4D65-9317-12ABDD9B6C63}" srcOrd="0" destOrd="0" presId="urn:microsoft.com/office/officeart/2005/8/layout/bProcess3"/>
    <dgm:cxn modelId="{3B83E4E0-214F-4B96-82B6-B01E3C9E8F33}" type="presOf" srcId="{5F245ACD-9358-4C3A-9620-92466B5B4EEA}" destId="{EF40D11E-D55A-49AB-9956-79D892E8042E}" srcOrd="0" destOrd="0" presId="urn:microsoft.com/office/officeart/2005/8/layout/bProcess3"/>
    <dgm:cxn modelId="{CC2A7737-D516-47DC-B576-CCE505A2CB71}" type="presOf" srcId="{00773752-D945-4C95-BC44-CCAEB2D1D939}" destId="{9D03A5FD-6DB7-460A-AA70-25CD9CA8E860}" srcOrd="0" destOrd="0" presId="urn:microsoft.com/office/officeart/2005/8/layout/bProcess3"/>
    <dgm:cxn modelId="{502E1787-A4AF-4263-BB87-2AB9DC580486}" type="presOf" srcId="{1124F533-E1FF-4654-9DCE-A12609892C42}" destId="{5179FE80-DD25-4F73-89C7-180B8FE342CE}" srcOrd="0" destOrd="3" presId="urn:microsoft.com/office/officeart/2005/8/layout/bProcess3"/>
    <dgm:cxn modelId="{7B33591D-D271-4D85-8864-33D9BD80B275}" type="presOf" srcId="{D7699FE0-4B70-4186-B727-1B6DC3CBEA07}" destId="{2406CD58-35BA-4700-991D-E9AE3DC46A09}" srcOrd="1" destOrd="0" presId="urn:microsoft.com/office/officeart/2005/8/layout/bProcess3"/>
    <dgm:cxn modelId="{F538F9C9-41A6-4928-91A0-F678F1915D08}" type="presOf" srcId="{90E62EA4-F807-4C6B-8BD7-1467D227645D}" destId="{E254D769-C9E9-4084-A6BC-255FEA61492A}" srcOrd="0" destOrd="0" presId="urn:microsoft.com/office/officeart/2005/8/layout/bProcess3"/>
    <dgm:cxn modelId="{27C512BB-4792-44BB-BA3D-0A6D7CB5C9DF}" type="presOf" srcId="{27570507-57E3-43BF-A076-FC53EBD4BFB0}" destId="{201553E2-C5D8-40D2-A92F-9F1F1B036057}" srcOrd="1" destOrd="0" presId="urn:microsoft.com/office/officeart/2005/8/layout/bProcess3"/>
    <dgm:cxn modelId="{0164F95B-BBA2-4385-B3BC-6D354556A47C}" type="presOf" srcId="{6FB7C9D5-468A-4E6E-9422-D4FB70FA50FF}" destId="{C49D013E-6853-412B-96F4-40CCE2213163}" srcOrd="0" destOrd="0" presId="urn:microsoft.com/office/officeart/2005/8/layout/bProcess3"/>
    <dgm:cxn modelId="{CC3CB2B9-362D-4575-AD95-0C1EB1BDBD6B}" type="presOf" srcId="{DC19A910-3582-4701-B07B-8EFC6675D0E0}" destId="{3061FFA2-1046-4CAD-8E9A-BCFC57B05775}" srcOrd="0" destOrd="1" presId="urn:microsoft.com/office/officeart/2005/8/layout/bProcess3"/>
    <dgm:cxn modelId="{45DD2CAC-6043-4D5E-B7D0-E4F846825239}" type="presOf" srcId="{2A2F01EB-5014-4098-8EC4-EB06049D4660}" destId="{CE2047B3-C975-4D65-9317-12ABDD9B6C63}" srcOrd="0" destOrd="1" presId="urn:microsoft.com/office/officeart/2005/8/layout/bProcess3"/>
    <dgm:cxn modelId="{11CAF094-F900-4AD9-B8EE-1A1F410D3EFA}" type="presOf" srcId="{10C19316-84AA-4AC0-978F-E7CD487C9C9E}" destId="{C1E30E50-3D02-49E7-A400-D9277EDB4681}" srcOrd="1" destOrd="0" presId="urn:microsoft.com/office/officeart/2005/8/layout/bProcess3"/>
    <dgm:cxn modelId="{1AFF450B-9636-412B-999B-21876B0CF66A}" type="presOf" srcId="{10C19316-84AA-4AC0-978F-E7CD487C9C9E}" destId="{C835E411-4141-4F93-B2AF-60E64324321C}" srcOrd="0" destOrd="0" presId="urn:microsoft.com/office/officeart/2005/8/layout/bProcess3"/>
    <dgm:cxn modelId="{B8653F26-D9E9-4D68-B882-6D6341387940}" type="presOf" srcId="{896A044F-49F4-410A-AA2A-883686458B54}" destId="{C49D013E-6853-412B-96F4-40CCE2213163}" srcOrd="0" destOrd="1"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24517693-D6F3-4A5B-8529-6AD573283722}" srcId="{D60A3538-8156-4A98-8461-598274F9042B}" destId="{1124F533-E1FF-4654-9DCE-A12609892C42}" srcOrd="0" destOrd="0" parTransId="{A140A940-D641-4F85-B906-94E623CF5B31}" sibTransId="{067B8A79-150E-4D32-9864-41874D3A6EAF}"/>
    <dgm:cxn modelId="{61F837C7-4961-4D97-A6FB-BF8F30B19801}" srcId="{982C06EC-2BE3-40CD-9FCB-1908979611F1}" destId="{C9F79359-DC2C-4C81-ADD2-5D1327710E0E}" srcOrd="0" destOrd="0" parTransId="{8EB73C2A-4052-48CB-A419-9E92EFCAB541}" sibTransId="{71F1C792-CDD8-4FF7-96BE-626226592323}"/>
    <dgm:cxn modelId="{44ABADCA-25C3-4400-8C14-F322B73D815A}" srcId="{756C7C75-79FA-402A-A83D-99D80C2510AB}" destId="{2A2F01EB-5014-4098-8EC4-EB06049D4660}" srcOrd="0" destOrd="0" parTransId="{8C1D24A8-9B27-457D-83AB-04C97C8059D4}" sibTransId="{C8584FC0-A013-4435-B868-21E1FBA870C9}"/>
    <dgm:cxn modelId="{FD919347-DE0A-43C7-AF41-7F5062A9FAC8}" srcId="{90E62EA4-F807-4C6B-8BD7-1467D227645D}" destId="{6C824F7A-3864-41C9-8541-E31D2733C57F}" srcOrd="4" destOrd="0" parTransId="{81515988-1CD9-415F-8ED1-2D29A161254C}" sibTransId="{5F245ACD-9358-4C3A-9620-92466B5B4EEA}"/>
    <dgm:cxn modelId="{834F2A0F-E4B7-4B9E-9435-AEB8FC41295B}" srcId="{6C824F7A-3864-41C9-8541-E31D2733C57F}" destId="{77410958-4341-4FE9-9AFE-9C8542715085}" srcOrd="0" destOrd="0" parTransId="{22B3B3F6-4860-4C90-82D8-A05B7AD4EFF7}" sibTransId="{7A86CEFA-C44A-46A7-9891-38429748580D}"/>
    <dgm:cxn modelId="{7F3DBA06-0B30-4E30-AB01-8DEFE1F4F74D}" type="presOf" srcId="{BAD32BF7-A86F-4CF1-80E0-7396B9537AE7}" destId="{C0A1A61B-BA04-4CC6-8E95-0FEF7EC8BD32}" srcOrd="1" destOrd="0"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4622BFB4-29DE-4E0C-B669-DD09CE39DFAD}" srcId="{90E62EA4-F807-4C6B-8BD7-1467D227645D}" destId="{6FB7C9D5-468A-4E6E-9422-D4FB70FA50FF}" srcOrd="2" destOrd="0" parTransId="{E3CB84CA-EDD3-499C-B79B-1CE1EF4D1020}" sibTransId="{D7699FE0-4B70-4186-B727-1B6DC3CBEA07}"/>
    <dgm:cxn modelId="{F3BAD6D0-3D10-43A5-A963-9B792988E579}" type="presParOf" srcId="{E254D769-C9E9-4084-A6BC-255FEA61492A}" destId="{5179FE80-DD25-4F73-89C7-180B8FE342CE}" srcOrd="0" destOrd="0" presId="urn:microsoft.com/office/officeart/2005/8/layout/bProcess3"/>
    <dgm:cxn modelId="{EECE22B2-9BB9-46C4-A635-2DA9C7751D9D}" type="presParOf" srcId="{E254D769-C9E9-4084-A6BC-255FEA61492A}" destId="{5967FD42-628C-432A-9DEB-BE39D0F4CF84}" srcOrd="1" destOrd="0" presId="urn:microsoft.com/office/officeart/2005/8/layout/bProcess3"/>
    <dgm:cxn modelId="{DD6CAB97-A519-440A-9D68-6F85828BF713}" type="presParOf" srcId="{5967FD42-628C-432A-9DEB-BE39D0F4CF84}" destId="{201553E2-C5D8-40D2-A92F-9F1F1B036057}" srcOrd="0" destOrd="0" presId="urn:microsoft.com/office/officeart/2005/8/layout/bProcess3"/>
    <dgm:cxn modelId="{2A5C1E2C-83FE-4D4C-9738-5F2AAD7D67E5}" type="presParOf" srcId="{E254D769-C9E9-4084-A6BC-255FEA61492A}" destId="{CE2047B3-C975-4D65-9317-12ABDD9B6C63}" srcOrd="2" destOrd="0" presId="urn:microsoft.com/office/officeart/2005/8/layout/bProcess3"/>
    <dgm:cxn modelId="{8822E98B-52A3-4390-B083-ADE647B79E6C}" type="presParOf" srcId="{E254D769-C9E9-4084-A6BC-255FEA61492A}" destId="{C835E411-4141-4F93-B2AF-60E64324321C}" srcOrd="3" destOrd="0" presId="urn:microsoft.com/office/officeart/2005/8/layout/bProcess3"/>
    <dgm:cxn modelId="{72EBB7CD-CC98-4A0F-84D6-8F3A5BC81994}" type="presParOf" srcId="{C835E411-4141-4F93-B2AF-60E64324321C}" destId="{C1E30E50-3D02-49E7-A400-D9277EDB4681}" srcOrd="0" destOrd="0" presId="urn:microsoft.com/office/officeart/2005/8/layout/bProcess3"/>
    <dgm:cxn modelId="{E8756A05-3A1F-4FE1-8644-449372C14CBE}" type="presParOf" srcId="{E254D769-C9E9-4084-A6BC-255FEA61492A}" destId="{C49D013E-6853-412B-96F4-40CCE2213163}" srcOrd="4" destOrd="0" presId="urn:microsoft.com/office/officeart/2005/8/layout/bProcess3"/>
    <dgm:cxn modelId="{9D3FEE33-F642-47C0-8C17-DEC082992E19}" type="presParOf" srcId="{E254D769-C9E9-4084-A6BC-255FEA61492A}" destId="{288CF674-D455-4629-BC1D-53562A9FFCCB}" srcOrd="5" destOrd="0" presId="urn:microsoft.com/office/officeart/2005/8/layout/bProcess3"/>
    <dgm:cxn modelId="{5C05ED06-901E-468C-BF50-531CEFD682A7}" type="presParOf" srcId="{288CF674-D455-4629-BC1D-53562A9FFCCB}" destId="{2406CD58-35BA-4700-991D-E9AE3DC46A09}" srcOrd="0" destOrd="0" presId="urn:microsoft.com/office/officeart/2005/8/layout/bProcess3"/>
    <dgm:cxn modelId="{C3826558-8743-43BC-B151-D40964E78CD5}" type="presParOf" srcId="{E254D769-C9E9-4084-A6BC-255FEA61492A}" destId="{9D03A5FD-6DB7-460A-AA70-25CD9CA8E860}" srcOrd="6" destOrd="0" presId="urn:microsoft.com/office/officeart/2005/8/layout/bProcess3"/>
    <dgm:cxn modelId="{CE6C6F68-6E37-4163-93F5-055E6F9DB89C}" type="presParOf" srcId="{E254D769-C9E9-4084-A6BC-255FEA61492A}" destId="{709E9380-00CB-4D52-9A9F-D7900FE8A9FC}" srcOrd="7" destOrd="0" presId="urn:microsoft.com/office/officeart/2005/8/layout/bProcess3"/>
    <dgm:cxn modelId="{9E6DA23B-BCF8-4082-BE28-9F898F4CAF26}" type="presParOf" srcId="{709E9380-00CB-4D52-9A9F-D7900FE8A9FC}" destId="{0AD7B48D-D9A6-4D9C-83B5-17ACD36A9ECD}" srcOrd="0" destOrd="0" presId="urn:microsoft.com/office/officeart/2005/8/layout/bProcess3"/>
    <dgm:cxn modelId="{AB4745EE-9C57-4B10-854F-D77B92541F43}" type="presParOf" srcId="{E254D769-C9E9-4084-A6BC-255FEA61492A}" destId="{57DC1FCF-DBFE-4940-B721-981C7BCAE3A5}" srcOrd="8" destOrd="0" presId="urn:microsoft.com/office/officeart/2005/8/layout/bProcess3"/>
    <dgm:cxn modelId="{554E1643-7FEC-4665-947C-263439AC3BDD}" type="presParOf" srcId="{E254D769-C9E9-4084-A6BC-255FEA61492A}" destId="{EF40D11E-D55A-49AB-9956-79D892E8042E}" srcOrd="9" destOrd="0" presId="urn:microsoft.com/office/officeart/2005/8/layout/bProcess3"/>
    <dgm:cxn modelId="{EAC4F0C8-2D3F-4BEE-AFEA-29CEA5F693DD}" type="presParOf" srcId="{EF40D11E-D55A-49AB-9956-79D892E8042E}" destId="{AEA78C26-E0A4-4725-BF9C-70F2FD676308}" srcOrd="0" destOrd="0" presId="urn:microsoft.com/office/officeart/2005/8/layout/bProcess3"/>
    <dgm:cxn modelId="{4F78D8EE-0CB9-4402-B2A3-588028A1FA1A}" type="presParOf" srcId="{E254D769-C9E9-4084-A6BC-255FEA61492A}" destId="{66D9B1E1-F1FA-4A84-AE69-4FB815DC4C19}" srcOrd="10" destOrd="0" presId="urn:microsoft.com/office/officeart/2005/8/layout/bProcess3"/>
    <dgm:cxn modelId="{17BD5C2D-4120-48AA-B224-BA8380F1D511}" type="presParOf" srcId="{E254D769-C9E9-4084-A6BC-255FEA61492A}" destId="{A2C9822E-3AA0-44FA-9B9D-E476CC2178B8}" srcOrd="11" destOrd="0" presId="urn:microsoft.com/office/officeart/2005/8/layout/bProcess3"/>
    <dgm:cxn modelId="{844369F5-6C0B-42A3-AAAC-0C752E526C7B}" type="presParOf" srcId="{A2C9822E-3AA0-44FA-9B9D-E476CC2178B8}" destId="{C0A1A61B-BA04-4CC6-8E95-0FEF7EC8BD32}" srcOrd="0" destOrd="0" presId="urn:microsoft.com/office/officeart/2005/8/layout/bProcess3"/>
    <dgm:cxn modelId="{98A4F3F0-3121-47DA-84ED-DCC5A061430C}"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a:solidFill>
          <a:schemeClr val="tx2">
            <a:lumMod val="60000"/>
            <a:lumOff val="40000"/>
          </a:schemeClr>
        </a:solidFill>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a:solidFill>
          <a:schemeClr val="tx2">
            <a:lumMod val="60000"/>
            <a:lumOff val="40000"/>
          </a:schemeClr>
        </a:solidFill>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a:solidFill>
          <a:schemeClr val="tx2">
            <a:lumMod val="60000"/>
            <a:lumOff val="40000"/>
          </a:schemeClr>
        </a:solidFill>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a:solidFill>
          <a:schemeClr val="tx2">
            <a:lumMod val="60000"/>
            <a:lumOff val="40000"/>
          </a:schemeClr>
        </a:solidFill>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01D5C4E6-59E9-447D-926F-651DA5A946AD}" srcId="{6FB7C9D5-468A-4E6E-9422-D4FB70FA50FF}" destId="{896A044F-49F4-410A-AA2A-883686458B54}" srcOrd="0" destOrd="0" parTransId="{2B890E02-A62C-487E-B7AF-20CB3828D9AA}" sibTransId="{C8880AA8-3DF4-47C3-BAF4-C44951A09E2B}"/>
    <dgm:cxn modelId="{8C140555-879C-433C-A46E-5B1150377C20}" type="presOf" srcId="{D7699FE0-4B70-4186-B727-1B6DC3CBEA07}" destId="{288CF674-D455-4629-BC1D-53562A9FFCCB}" srcOrd="0" destOrd="0" presId="urn:microsoft.com/office/officeart/2005/8/layout/bProcess3"/>
    <dgm:cxn modelId="{DE004622-CBED-4BFE-8E55-2F49EE0C2F9F}" type="presOf" srcId="{756C7C75-79FA-402A-A83D-99D80C2510AB}" destId="{CE2047B3-C975-4D65-9317-12ABDD9B6C63}" srcOrd="0" destOrd="0" presId="urn:microsoft.com/office/officeart/2005/8/layout/bProcess3"/>
    <dgm:cxn modelId="{81207327-5E45-405A-AC63-A4128490EAFF}" srcId="{90E62EA4-F807-4C6B-8BD7-1467D227645D}" destId="{982C06EC-2BE3-40CD-9FCB-1908979611F1}" srcOrd="0" destOrd="0" parTransId="{BE39C050-DAE6-4D5F-B69E-1532CD330044}" sibTransId="{27570507-57E3-43BF-A076-FC53EBD4BFB0}"/>
    <dgm:cxn modelId="{99815151-FC8B-4251-9B5B-37A0BF789267}" type="presOf" srcId="{896A044F-49F4-410A-AA2A-883686458B54}" destId="{C49D013E-6853-412B-96F4-40CCE2213163}" srcOrd="0" destOrd="1" presId="urn:microsoft.com/office/officeart/2005/8/layout/bProcess3"/>
    <dgm:cxn modelId="{D71A6247-B363-4662-988E-45C3C8EBC6C0}" type="presOf" srcId="{D7699FE0-4B70-4186-B727-1B6DC3CBEA07}" destId="{2406CD58-35BA-4700-991D-E9AE3DC46A09}" srcOrd="1" destOrd="0"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866D6D8F-1341-48DE-A040-CF673C15ACDA}" srcId="{90E62EA4-F807-4C6B-8BD7-1467D227645D}" destId="{E35DA671-8868-4179-B1DE-D45C87104407}" srcOrd="6" destOrd="0" parTransId="{FDCCE80E-4113-4A1B-BDD1-0FE3A22BBE9D}" sibTransId="{4E3CF83B-F03D-4019-A7E5-29753E0F5927}"/>
    <dgm:cxn modelId="{C3B91709-DE3E-4047-B8F6-84B17C4FABB9}" type="presOf" srcId="{90E62EA4-F807-4C6B-8BD7-1467D227645D}" destId="{E254D769-C9E9-4084-A6BC-255FEA61492A}" srcOrd="0" destOrd="0" presId="urn:microsoft.com/office/officeart/2005/8/layout/bProcess3"/>
    <dgm:cxn modelId="{6658129B-D5A8-4AAF-B63F-138590EA9CD0}" type="presOf" srcId="{5A1F4934-00D9-43D2-A0D1-C4C742437901}" destId="{66D9B1E1-F1FA-4A84-AE69-4FB815DC4C19}" srcOrd="0" destOrd="0" presId="urn:microsoft.com/office/officeart/2005/8/layout/bProcess3"/>
    <dgm:cxn modelId="{54065819-1115-4375-A32D-1DFECB5D5829}" type="presOf" srcId="{5F245ACD-9358-4C3A-9620-92466B5B4EEA}" destId="{AEA78C26-E0A4-4725-BF9C-70F2FD676308}" srcOrd="1" destOrd="0" presId="urn:microsoft.com/office/officeart/2005/8/layout/bProcess3"/>
    <dgm:cxn modelId="{10815AB1-07B9-4A86-A2C8-9B6F562E5CB3}" type="presOf" srcId="{24DEFA17-8FA3-4CEF-BC17-77A13CB164F6}" destId="{709E9380-00CB-4D52-9A9F-D7900FE8A9FC}" srcOrd="0" destOrd="0" presId="urn:microsoft.com/office/officeart/2005/8/layout/bProcess3"/>
    <dgm:cxn modelId="{92128BD1-7900-4CFD-AAE2-D2ED179A3C9F}" type="presOf" srcId="{1437A3EE-0BB0-4D38-9182-36D1FA774269}" destId="{9D03A5FD-6DB7-460A-AA70-25CD9CA8E860}" srcOrd="0" destOrd="1" presId="urn:microsoft.com/office/officeart/2005/8/layout/bProcess3"/>
    <dgm:cxn modelId="{9DC29A6C-90F8-4E9C-AEF6-B87536163F62}" type="presOf" srcId="{5F245ACD-9358-4C3A-9620-92466B5B4EEA}" destId="{EF40D11E-D55A-49AB-9956-79D892E8042E}" srcOrd="0" destOrd="0" presId="urn:microsoft.com/office/officeart/2005/8/layout/bProcess3"/>
    <dgm:cxn modelId="{5B82A929-1E1E-4B2A-96D8-4BF6EE50C694}" type="presOf" srcId="{24DEFA17-8FA3-4CEF-BC17-77A13CB164F6}" destId="{0AD7B48D-D9A6-4D9C-83B5-17ACD36A9ECD}" srcOrd="1" destOrd="0"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82809A1B-07D6-4735-B850-2B918439FCE1}" srcId="{00773752-D945-4C95-BC44-CCAEB2D1D939}" destId="{1437A3EE-0BB0-4D38-9182-36D1FA774269}" srcOrd="0" destOrd="0" parTransId="{72108704-F765-4047-894E-5A9C9B9447A1}" sibTransId="{953113A7-4471-46BF-B0CA-8458C9BFF6C0}"/>
    <dgm:cxn modelId="{075267EF-42F5-447A-8BEA-E5EA8C70DFF6}" srcId="{6C824F7A-3864-41C9-8541-E31D2733C57F}" destId="{873E8D7D-D0DC-4F0B-93BF-F12CC57AF036}" srcOrd="1" destOrd="0" parTransId="{C8EFAC61-12C7-4D63-942F-3CE5AEFBEEB4}" sibTransId="{4B178B1E-4864-4D75-A576-0260238E270B}"/>
    <dgm:cxn modelId="{7DAEA409-AD54-4145-8D77-A13FB2F6D790}" type="presOf" srcId="{BAD32BF7-A86F-4CF1-80E0-7396B9537AE7}" destId="{C0A1A61B-BA04-4CC6-8E95-0FEF7EC8BD32}" srcOrd="1" destOrd="0" presId="urn:microsoft.com/office/officeart/2005/8/layout/bProcess3"/>
    <dgm:cxn modelId="{870176E2-C5E1-4FA0-A596-430A4AB337A2}" type="presOf" srcId="{00773752-D945-4C95-BC44-CCAEB2D1D939}" destId="{9D03A5FD-6DB7-460A-AA70-25CD9CA8E860}" srcOrd="0" destOrd="0" presId="urn:microsoft.com/office/officeart/2005/8/layout/bProcess3"/>
    <dgm:cxn modelId="{F475400E-57AE-4C74-B46C-7D72C69CB9B7}" type="presOf" srcId="{10C19316-84AA-4AC0-978F-E7CD487C9C9E}" destId="{C1E30E50-3D02-49E7-A400-D9277EDB4681}" srcOrd="1" destOrd="0" presId="urn:microsoft.com/office/officeart/2005/8/layout/bProcess3"/>
    <dgm:cxn modelId="{ED909966-0B9F-492E-97E2-EDB81BABB1CC}" srcId="{982C06EC-2BE3-40CD-9FCB-1908979611F1}" destId="{D60A3538-8156-4A98-8461-598274F9042B}" srcOrd="1" destOrd="0" parTransId="{DDA5AFC2-7F5F-461A-9CC8-CAA58BD93E0D}" sibTransId="{4DE9C7E8-1F7C-40CB-A89D-B26D6409FE66}"/>
    <dgm:cxn modelId="{1BBE6E5A-636C-4920-8F9E-25359E9681B4}" srcId="{90E62EA4-F807-4C6B-8BD7-1467D227645D}" destId="{756C7C75-79FA-402A-A83D-99D80C2510AB}" srcOrd="1" destOrd="0" parTransId="{A41F72F1-312E-44E6-880F-7041142D11B4}" sibTransId="{10C19316-84AA-4AC0-978F-E7CD487C9C9E}"/>
    <dgm:cxn modelId="{089C8151-3B41-4367-B5C0-C26B6D7BB7A0}" type="presOf" srcId="{27570507-57E3-43BF-A076-FC53EBD4BFB0}" destId="{5967FD42-628C-432A-9DEB-BE39D0F4CF84}" srcOrd="0" destOrd="0" presId="urn:microsoft.com/office/officeart/2005/8/layout/bProcess3"/>
    <dgm:cxn modelId="{FEC6A49D-492E-42B0-802B-E86D6D8147DE}" type="presOf" srcId="{D60A3538-8156-4A98-8461-598274F9042B}" destId="{5179FE80-DD25-4F73-89C7-180B8FE342CE}" srcOrd="0" destOrd="2" presId="urn:microsoft.com/office/officeart/2005/8/layout/bProcess3"/>
    <dgm:cxn modelId="{38FA4C7D-FE1B-41FF-BD7D-6A35BB857520}" type="presOf" srcId="{DC19A910-3582-4701-B07B-8EFC6675D0E0}" destId="{3061FFA2-1046-4CAD-8E9A-BCFC57B05775}" srcOrd="0" destOrd="1" presId="urn:microsoft.com/office/officeart/2005/8/layout/bProcess3"/>
    <dgm:cxn modelId="{81F9676F-EC64-46F5-A972-F33E8D65DE6D}" type="presOf" srcId="{E35DA671-8868-4179-B1DE-D45C87104407}" destId="{3061FFA2-1046-4CAD-8E9A-BCFC57B05775}" srcOrd="0" destOrd="0" presId="urn:microsoft.com/office/officeart/2005/8/layout/bProcess3"/>
    <dgm:cxn modelId="{02F09B83-8A34-47E1-BC0F-208546F5988A}" type="presOf" srcId="{1124F533-E1FF-4654-9DCE-A12609892C42}" destId="{5179FE80-DD25-4F73-89C7-180B8FE342CE}" srcOrd="0" destOrd="3" presId="urn:microsoft.com/office/officeart/2005/8/layout/bProcess3"/>
    <dgm:cxn modelId="{F49FA8DB-8ED2-485A-A5F8-AAAA4C31E231}" type="presOf" srcId="{10C19316-84AA-4AC0-978F-E7CD487C9C9E}" destId="{C835E411-4141-4F93-B2AF-60E64324321C}" srcOrd="0" destOrd="0" presId="urn:microsoft.com/office/officeart/2005/8/layout/bProcess3"/>
    <dgm:cxn modelId="{43F56024-4D51-4DF5-A7A1-567FF9CEB5E8}" type="presOf" srcId="{BAD32BF7-A86F-4CF1-80E0-7396B9537AE7}" destId="{A2C9822E-3AA0-44FA-9B9D-E476CC2178B8}" srcOrd="0" destOrd="0" presId="urn:microsoft.com/office/officeart/2005/8/layout/bProcess3"/>
    <dgm:cxn modelId="{F058EB65-855D-41FB-B049-E6562EEE5866}" type="presOf" srcId="{27570507-57E3-43BF-A076-FC53EBD4BFB0}" destId="{201553E2-C5D8-40D2-A92F-9F1F1B036057}" srcOrd="1" destOrd="0" presId="urn:microsoft.com/office/officeart/2005/8/layout/bProcess3"/>
    <dgm:cxn modelId="{B11B56DE-07A3-4FF1-90A4-A1CE07C67E19}" type="presOf" srcId="{982C06EC-2BE3-40CD-9FCB-1908979611F1}" destId="{5179FE80-DD25-4F73-89C7-180B8FE342CE}" srcOrd="0" destOrd="0" presId="urn:microsoft.com/office/officeart/2005/8/layout/bProcess3"/>
    <dgm:cxn modelId="{8280F9FB-1586-4460-9E5C-26C446E6B680}" type="presOf" srcId="{C9F79359-DC2C-4C81-ADD2-5D1327710E0E}" destId="{5179FE80-DD25-4F73-89C7-180B8FE342CE}" srcOrd="0" destOrd="1" presId="urn:microsoft.com/office/officeart/2005/8/layout/bProcess3"/>
    <dgm:cxn modelId="{C7C06935-C1AA-4AC7-8CE4-195CA473C813}" type="presOf" srcId="{873E8D7D-D0DC-4F0B-93BF-F12CC57AF036}" destId="{57DC1FCF-DBFE-4940-B721-981C7BCAE3A5}" srcOrd="0" destOrd="2"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52C934DB-D6A4-4BCA-8FA5-8C5C74414764}" type="presOf" srcId="{B0FACA75-2A02-4C3A-9003-59C1D1698C7B}" destId="{66D9B1E1-F1FA-4A84-AE69-4FB815DC4C19}" srcOrd="0" destOrd="1" presId="urn:microsoft.com/office/officeart/2005/8/layout/bProcess3"/>
    <dgm:cxn modelId="{DFAE0181-EC47-422F-9A3A-93E7E46D4745}" type="presOf" srcId="{6FB7C9D5-468A-4E6E-9422-D4FB70FA50FF}" destId="{C49D013E-6853-412B-96F4-40CCE2213163}" srcOrd="0" destOrd="0" presId="urn:microsoft.com/office/officeart/2005/8/layout/bProcess3"/>
    <dgm:cxn modelId="{61F837C7-4961-4D97-A6FB-BF8F30B19801}" srcId="{982C06EC-2BE3-40CD-9FCB-1908979611F1}" destId="{C9F79359-DC2C-4C81-ADD2-5D1327710E0E}" srcOrd="0" destOrd="0" parTransId="{8EB73C2A-4052-48CB-A419-9E92EFCAB541}" sibTransId="{71F1C792-CDD8-4FF7-96BE-626226592323}"/>
    <dgm:cxn modelId="{44ABADCA-25C3-4400-8C14-F322B73D815A}" srcId="{756C7C75-79FA-402A-A83D-99D80C2510AB}" destId="{2A2F01EB-5014-4098-8EC4-EB06049D4660}" srcOrd="0" destOrd="0" parTransId="{8C1D24A8-9B27-457D-83AB-04C97C8059D4}" sibTransId="{C8584FC0-A013-4435-B868-21E1FBA870C9}"/>
    <dgm:cxn modelId="{24517693-D6F3-4A5B-8529-6AD573283722}" srcId="{D60A3538-8156-4A98-8461-598274F9042B}" destId="{1124F533-E1FF-4654-9DCE-A12609892C42}" srcOrd="0" destOrd="0" parTransId="{A140A940-D641-4F85-B906-94E623CF5B31}" sibTransId="{067B8A79-150E-4D32-9864-41874D3A6EAF}"/>
    <dgm:cxn modelId="{FD919347-DE0A-43C7-AF41-7F5062A9FAC8}" srcId="{90E62EA4-F807-4C6B-8BD7-1467D227645D}" destId="{6C824F7A-3864-41C9-8541-E31D2733C57F}" srcOrd="4" destOrd="0" parTransId="{81515988-1CD9-415F-8ED1-2D29A161254C}" sibTransId="{5F245ACD-9358-4C3A-9620-92466B5B4EEA}"/>
    <dgm:cxn modelId="{834F2A0F-E4B7-4B9E-9435-AEB8FC41295B}" srcId="{6C824F7A-3864-41C9-8541-E31D2733C57F}" destId="{77410958-4341-4FE9-9AFE-9C8542715085}" srcOrd="0" destOrd="0" parTransId="{22B3B3F6-4860-4C90-82D8-A05B7AD4EFF7}" sibTransId="{7A86CEFA-C44A-46A7-9891-38429748580D}"/>
    <dgm:cxn modelId="{19B10183-A034-4CC8-927B-DDB784F69774}" type="presOf" srcId="{77410958-4341-4FE9-9AFE-9C8542715085}" destId="{57DC1FCF-DBFE-4940-B721-981C7BCAE3A5}" srcOrd="0" destOrd="1" presId="urn:microsoft.com/office/officeart/2005/8/layout/bProcess3"/>
    <dgm:cxn modelId="{98DED05E-808B-4D5A-9B0E-E79EFAF56062}" type="presOf" srcId="{2A2F01EB-5014-4098-8EC4-EB06049D4660}" destId="{CE2047B3-C975-4D65-9317-12ABDD9B6C63}" srcOrd="0" destOrd="1" presId="urn:microsoft.com/office/officeart/2005/8/layout/bProcess3"/>
    <dgm:cxn modelId="{E5781BC6-AAAC-4DB9-B2F8-80F6FA359ADD}" type="presOf" srcId="{6C824F7A-3864-41C9-8541-E31D2733C57F}" destId="{57DC1FCF-DBFE-4940-B721-981C7BCAE3A5}" srcOrd="0" destOrd="0"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4622BFB4-29DE-4E0C-B669-DD09CE39DFAD}" srcId="{90E62EA4-F807-4C6B-8BD7-1467D227645D}" destId="{6FB7C9D5-468A-4E6E-9422-D4FB70FA50FF}" srcOrd="2" destOrd="0" parTransId="{E3CB84CA-EDD3-499C-B79B-1CE1EF4D1020}" sibTransId="{D7699FE0-4B70-4186-B727-1B6DC3CBEA07}"/>
    <dgm:cxn modelId="{E8EB3386-11C3-43A9-B527-F7C039AB06AC}" type="presParOf" srcId="{E254D769-C9E9-4084-A6BC-255FEA61492A}" destId="{5179FE80-DD25-4F73-89C7-180B8FE342CE}" srcOrd="0" destOrd="0" presId="urn:microsoft.com/office/officeart/2005/8/layout/bProcess3"/>
    <dgm:cxn modelId="{BB612129-F2B1-480D-AA45-97BD18782BBD}" type="presParOf" srcId="{E254D769-C9E9-4084-A6BC-255FEA61492A}" destId="{5967FD42-628C-432A-9DEB-BE39D0F4CF84}" srcOrd="1" destOrd="0" presId="urn:microsoft.com/office/officeart/2005/8/layout/bProcess3"/>
    <dgm:cxn modelId="{567DB1A3-C343-4E80-8195-01ECC5B35B88}" type="presParOf" srcId="{5967FD42-628C-432A-9DEB-BE39D0F4CF84}" destId="{201553E2-C5D8-40D2-A92F-9F1F1B036057}" srcOrd="0" destOrd="0" presId="urn:microsoft.com/office/officeart/2005/8/layout/bProcess3"/>
    <dgm:cxn modelId="{787C2EE4-2619-41F3-8C1F-DD96B7F78475}" type="presParOf" srcId="{E254D769-C9E9-4084-A6BC-255FEA61492A}" destId="{CE2047B3-C975-4D65-9317-12ABDD9B6C63}" srcOrd="2" destOrd="0" presId="urn:microsoft.com/office/officeart/2005/8/layout/bProcess3"/>
    <dgm:cxn modelId="{C2E02B4F-3FB4-4246-AAE2-079FB18402E9}" type="presParOf" srcId="{E254D769-C9E9-4084-A6BC-255FEA61492A}" destId="{C835E411-4141-4F93-B2AF-60E64324321C}" srcOrd="3" destOrd="0" presId="urn:microsoft.com/office/officeart/2005/8/layout/bProcess3"/>
    <dgm:cxn modelId="{AD3FAD79-02D2-4888-859D-6A4A8E5FBE4A}" type="presParOf" srcId="{C835E411-4141-4F93-B2AF-60E64324321C}" destId="{C1E30E50-3D02-49E7-A400-D9277EDB4681}" srcOrd="0" destOrd="0" presId="urn:microsoft.com/office/officeart/2005/8/layout/bProcess3"/>
    <dgm:cxn modelId="{F1B2D2C8-8A91-4F36-973B-635510BA4AB1}" type="presParOf" srcId="{E254D769-C9E9-4084-A6BC-255FEA61492A}" destId="{C49D013E-6853-412B-96F4-40CCE2213163}" srcOrd="4" destOrd="0" presId="urn:microsoft.com/office/officeart/2005/8/layout/bProcess3"/>
    <dgm:cxn modelId="{ECF00BB9-4392-46BF-855D-5C48D2218C94}" type="presParOf" srcId="{E254D769-C9E9-4084-A6BC-255FEA61492A}" destId="{288CF674-D455-4629-BC1D-53562A9FFCCB}" srcOrd="5" destOrd="0" presId="urn:microsoft.com/office/officeart/2005/8/layout/bProcess3"/>
    <dgm:cxn modelId="{AD98CFB0-81D1-4DF5-B16D-20865041EDED}" type="presParOf" srcId="{288CF674-D455-4629-BC1D-53562A9FFCCB}" destId="{2406CD58-35BA-4700-991D-E9AE3DC46A09}" srcOrd="0" destOrd="0" presId="urn:microsoft.com/office/officeart/2005/8/layout/bProcess3"/>
    <dgm:cxn modelId="{2740C505-A253-42AB-A31E-3841A33EC2C5}" type="presParOf" srcId="{E254D769-C9E9-4084-A6BC-255FEA61492A}" destId="{9D03A5FD-6DB7-460A-AA70-25CD9CA8E860}" srcOrd="6" destOrd="0" presId="urn:microsoft.com/office/officeart/2005/8/layout/bProcess3"/>
    <dgm:cxn modelId="{962D1E6E-298C-4E9A-BB7A-82BED5936BB2}" type="presParOf" srcId="{E254D769-C9E9-4084-A6BC-255FEA61492A}" destId="{709E9380-00CB-4D52-9A9F-D7900FE8A9FC}" srcOrd="7" destOrd="0" presId="urn:microsoft.com/office/officeart/2005/8/layout/bProcess3"/>
    <dgm:cxn modelId="{A40795AA-12AF-4B59-9A08-BAE28D466D8E}" type="presParOf" srcId="{709E9380-00CB-4D52-9A9F-D7900FE8A9FC}" destId="{0AD7B48D-D9A6-4D9C-83B5-17ACD36A9ECD}" srcOrd="0" destOrd="0" presId="urn:microsoft.com/office/officeart/2005/8/layout/bProcess3"/>
    <dgm:cxn modelId="{DCA9167B-24E7-4B16-8861-5324FD6EA482}" type="presParOf" srcId="{E254D769-C9E9-4084-A6BC-255FEA61492A}" destId="{57DC1FCF-DBFE-4940-B721-981C7BCAE3A5}" srcOrd="8" destOrd="0" presId="urn:microsoft.com/office/officeart/2005/8/layout/bProcess3"/>
    <dgm:cxn modelId="{375BE88A-8264-4DE0-9EB3-51CE548EC4BC}" type="presParOf" srcId="{E254D769-C9E9-4084-A6BC-255FEA61492A}" destId="{EF40D11E-D55A-49AB-9956-79D892E8042E}" srcOrd="9" destOrd="0" presId="urn:microsoft.com/office/officeart/2005/8/layout/bProcess3"/>
    <dgm:cxn modelId="{0BD91105-2BC8-49C4-9011-C5DE0FC6C8C8}" type="presParOf" srcId="{EF40D11E-D55A-49AB-9956-79D892E8042E}" destId="{AEA78C26-E0A4-4725-BF9C-70F2FD676308}" srcOrd="0" destOrd="0" presId="urn:microsoft.com/office/officeart/2005/8/layout/bProcess3"/>
    <dgm:cxn modelId="{14EF9B51-CD81-450D-8E14-CE99751645B6}" type="presParOf" srcId="{E254D769-C9E9-4084-A6BC-255FEA61492A}" destId="{66D9B1E1-F1FA-4A84-AE69-4FB815DC4C19}" srcOrd="10" destOrd="0" presId="urn:microsoft.com/office/officeart/2005/8/layout/bProcess3"/>
    <dgm:cxn modelId="{192E8C94-242F-45F9-A93E-E054C3D12C02}" type="presParOf" srcId="{E254D769-C9E9-4084-A6BC-255FEA61492A}" destId="{A2C9822E-3AA0-44FA-9B9D-E476CC2178B8}" srcOrd="11" destOrd="0" presId="urn:microsoft.com/office/officeart/2005/8/layout/bProcess3"/>
    <dgm:cxn modelId="{940AB857-F163-4379-BFC8-35CD6091D63D}" type="presParOf" srcId="{A2C9822E-3AA0-44FA-9B9D-E476CC2178B8}" destId="{C0A1A61B-BA04-4CC6-8E95-0FEF7EC8BD32}" srcOrd="0" destOrd="0" presId="urn:microsoft.com/office/officeart/2005/8/layout/bProcess3"/>
    <dgm:cxn modelId="{015FCA25-9FC8-4E86-8C76-4A9C66138F82}"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a:solidFill>
          <a:schemeClr val="tx2">
            <a:lumMod val="60000"/>
            <a:lumOff val="40000"/>
          </a:schemeClr>
        </a:solidFill>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a:solidFill>
          <a:schemeClr val="tx2">
            <a:lumMod val="60000"/>
            <a:lumOff val="40000"/>
          </a:schemeClr>
        </a:solidFill>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01D5C4E6-59E9-447D-926F-651DA5A946AD}" srcId="{6FB7C9D5-468A-4E6E-9422-D4FB70FA50FF}" destId="{896A044F-49F4-410A-AA2A-883686458B54}" srcOrd="0" destOrd="0" parTransId="{2B890E02-A62C-487E-B7AF-20CB3828D9AA}" sibTransId="{C8880AA8-3DF4-47C3-BAF4-C44951A09E2B}"/>
    <dgm:cxn modelId="{D9D0AC80-AD74-488E-8F0E-622BBE8FCAA0}" type="presOf" srcId="{982C06EC-2BE3-40CD-9FCB-1908979611F1}" destId="{5179FE80-DD25-4F73-89C7-180B8FE342CE}" srcOrd="0" destOrd="0" presId="urn:microsoft.com/office/officeart/2005/8/layout/bProcess3"/>
    <dgm:cxn modelId="{4941E176-4225-4105-973C-D99A442142C6}" type="presOf" srcId="{896A044F-49F4-410A-AA2A-883686458B54}" destId="{C49D013E-6853-412B-96F4-40CCE2213163}" srcOrd="0" destOrd="1" presId="urn:microsoft.com/office/officeart/2005/8/layout/bProcess3"/>
    <dgm:cxn modelId="{5DAA6176-29A0-49D5-86C5-01FD4724C13B}" type="presOf" srcId="{873E8D7D-D0DC-4F0B-93BF-F12CC57AF036}" destId="{57DC1FCF-DBFE-4940-B721-981C7BCAE3A5}" srcOrd="0" destOrd="2" presId="urn:microsoft.com/office/officeart/2005/8/layout/bProcess3"/>
    <dgm:cxn modelId="{B4FE9792-2714-43B1-85D6-AB13231AF542}" type="presOf" srcId="{DC19A910-3582-4701-B07B-8EFC6675D0E0}" destId="{3061FFA2-1046-4CAD-8E9A-BCFC57B05775}" srcOrd="0" destOrd="1" presId="urn:microsoft.com/office/officeart/2005/8/layout/bProcess3"/>
    <dgm:cxn modelId="{81207327-5E45-405A-AC63-A4128490EAFF}" srcId="{90E62EA4-F807-4C6B-8BD7-1467D227645D}" destId="{982C06EC-2BE3-40CD-9FCB-1908979611F1}" srcOrd="0" destOrd="0" parTransId="{BE39C050-DAE6-4D5F-B69E-1532CD330044}" sibTransId="{27570507-57E3-43BF-A076-FC53EBD4BFB0}"/>
    <dgm:cxn modelId="{A30A59F5-1A4A-4BC0-BC90-A112A653EE62}" type="presOf" srcId="{E35DA671-8868-4179-B1DE-D45C87104407}" destId="{3061FFA2-1046-4CAD-8E9A-BCFC57B05775}" srcOrd="0" destOrd="0" presId="urn:microsoft.com/office/officeart/2005/8/layout/bProcess3"/>
    <dgm:cxn modelId="{248AFFEB-DB8E-45F7-8C60-2F2CC48A9141}" type="presOf" srcId="{756C7C75-79FA-402A-A83D-99D80C2510AB}" destId="{CE2047B3-C975-4D65-9317-12ABDD9B6C63}" srcOrd="0" destOrd="0"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866D6D8F-1341-48DE-A040-CF673C15ACDA}" srcId="{90E62EA4-F807-4C6B-8BD7-1467D227645D}" destId="{E35DA671-8868-4179-B1DE-D45C87104407}" srcOrd="6" destOrd="0" parTransId="{FDCCE80E-4113-4A1B-BDD1-0FE3A22BBE9D}" sibTransId="{4E3CF83B-F03D-4019-A7E5-29753E0F5927}"/>
    <dgm:cxn modelId="{089EFDCB-E090-4576-900C-496148E5D9BE}" type="presOf" srcId="{BAD32BF7-A86F-4CF1-80E0-7396B9537AE7}" destId="{A2C9822E-3AA0-44FA-9B9D-E476CC2178B8}" srcOrd="0" destOrd="0" presId="urn:microsoft.com/office/officeart/2005/8/layout/bProcess3"/>
    <dgm:cxn modelId="{96DBDB18-E80C-4C80-900C-5CCC9C36569B}" type="presOf" srcId="{10C19316-84AA-4AC0-978F-E7CD487C9C9E}" destId="{C1E30E50-3D02-49E7-A400-D9277EDB4681}" srcOrd="1" destOrd="0" presId="urn:microsoft.com/office/officeart/2005/8/layout/bProcess3"/>
    <dgm:cxn modelId="{33AAEC76-D27E-4D85-9825-12D7182EAB9C}" type="presOf" srcId="{C9F79359-DC2C-4C81-ADD2-5D1327710E0E}" destId="{5179FE80-DD25-4F73-89C7-180B8FE342CE}" srcOrd="0" destOrd="1"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1A709FC2-93EF-4DA9-889D-E8A078E72F8E}" type="presOf" srcId="{B0FACA75-2A02-4C3A-9003-59C1D1698C7B}" destId="{66D9B1E1-F1FA-4A84-AE69-4FB815DC4C19}" srcOrd="0" destOrd="1" presId="urn:microsoft.com/office/officeart/2005/8/layout/bProcess3"/>
    <dgm:cxn modelId="{6C04BA00-A712-44DF-B844-9463E2C47019}" type="presOf" srcId="{27570507-57E3-43BF-A076-FC53EBD4BFB0}" destId="{201553E2-C5D8-40D2-A92F-9F1F1B036057}" srcOrd="1" destOrd="0" presId="urn:microsoft.com/office/officeart/2005/8/layout/bProcess3"/>
    <dgm:cxn modelId="{82809A1B-07D6-4735-B850-2B918439FCE1}" srcId="{00773752-D945-4C95-BC44-CCAEB2D1D939}" destId="{1437A3EE-0BB0-4D38-9182-36D1FA774269}" srcOrd="0" destOrd="0" parTransId="{72108704-F765-4047-894E-5A9C9B9447A1}" sibTransId="{953113A7-4471-46BF-B0CA-8458C9BFF6C0}"/>
    <dgm:cxn modelId="{B42C2CB7-2AF9-470A-B6A9-AE532A591310}" type="presOf" srcId="{00773752-D945-4C95-BC44-CCAEB2D1D939}" destId="{9D03A5FD-6DB7-460A-AA70-25CD9CA8E860}" srcOrd="0" destOrd="0" presId="urn:microsoft.com/office/officeart/2005/8/layout/bProcess3"/>
    <dgm:cxn modelId="{09EF8B69-0694-4C6D-8C32-08E1D66B4834}" type="presOf" srcId="{D7699FE0-4B70-4186-B727-1B6DC3CBEA07}" destId="{2406CD58-35BA-4700-991D-E9AE3DC46A09}" srcOrd="1" destOrd="0" presId="urn:microsoft.com/office/officeart/2005/8/layout/bProcess3"/>
    <dgm:cxn modelId="{075267EF-42F5-447A-8BEA-E5EA8C70DFF6}" srcId="{6C824F7A-3864-41C9-8541-E31D2733C57F}" destId="{873E8D7D-D0DC-4F0B-93BF-F12CC57AF036}" srcOrd="1" destOrd="0" parTransId="{C8EFAC61-12C7-4D63-942F-3CE5AEFBEEB4}" sibTransId="{4B178B1E-4864-4D75-A576-0260238E270B}"/>
    <dgm:cxn modelId="{ED909966-0B9F-492E-97E2-EDB81BABB1CC}" srcId="{982C06EC-2BE3-40CD-9FCB-1908979611F1}" destId="{D60A3538-8156-4A98-8461-598274F9042B}" srcOrd="1" destOrd="0" parTransId="{DDA5AFC2-7F5F-461A-9CC8-CAA58BD93E0D}" sibTransId="{4DE9C7E8-1F7C-40CB-A89D-B26D6409FE66}"/>
    <dgm:cxn modelId="{1BBE6E5A-636C-4920-8F9E-25359E9681B4}" srcId="{90E62EA4-F807-4C6B-8BD7-1467D227645D}" destId="{756C7C75-79FA-402A-A83D-99D80C2510AB}" srcOrd="1" destOrd="0" parTransId="{A41F72F1-312E-44E6-880F-7041142D11B4}" sibTransId="{10C19316-84AA-4AC0-978F-E7CD487C9C9E}"/>
    <dgm:cxn modelId="{7E4E3E2D-0FF2-4DAF-99A3-5F1D1CAA8D8B}" type="presOf" srcId="{1437A3EE-0BB0-4D38-9182-36D1FA774269}" destId="{9D03A5FD-6DB7-460A-AA70-25CD9CA8E860}" srcOrd="0" destOrd="1" presId="urn:microsoft.com/office/officeart/2005/8/layout/bProcess3"/>
    <dgm:cxn modelId="{9671952E-CEA9-4A17-B41F-D875CE1EBC99}" type="presOf" srcId="{D60A3538-8156-4A98-8461-598274F9042B}" destId="{5179FE80-DD25-4F73-89C7-180B8FE342CE}" srcOrd="0" destOrd="2" presId="urn:microsoft.com/office/officeart/2005/8/layout/bProcess3"/>
    <dgm:cxn modelId="{A4A02193-1DFD-4B67-B1C6-2D261AFB09E7}" type="presOf" srcId="{6C824F7A-3864-41C9-8541-E31D2733C57F}" destId="{57DC1FCF-DBFE-4940-B721-981C7BCAE3A5}" srcOrd="0" destOrd="0" presId="urn:microsoft.com/office/officeart/2005/8/layout/bProcess3"/>
    <dgm:cxn modelId="{63083517-F668-474C-A93E-14B909A366B3}" type="presOf" srcId="{24DEFA17-8FA3-4CEF-BC17-77A13CB164F6}" destId="{0AD7B48D-D9A6-4D9C-83B5-17ACD36A9ECD}" srcOrd="1" destOrd="0" presId="urn:microsoft.com/office/officeart/2005/8/layout/bProcess3"/>
    <dgm:cxn modelId="{E1467EB1-2EB1-4AB3-9D4D-8141880188FE}" type="presOf" srcId="{6FB7C9D5-468A-4E6E-9422-D4FB70FA50FF}" destId="{C49D013E-6853-412B-96F4-40CCE2213163}" srcOrd="0" destOrd="0" presId="urn:microsoft.com/office/officeart/2005/8/layout/bProcess3"/>
    <dgm:cxn modelId="{F556E947-FFED-4C05-933B-712926E9B0CB}" type="presOf" srcId="{90E62EA4-F807-4C6B-8BD7-1467D227645D}" destId="{E254D769-C9E9-4084-A6BC-255FEA61492A}" srcOrd="0" destOrd="0" presId="urn:microsoft.com/office/officeart/2005/8/layout/bProcess3"/>
    <dgm:cxn modelId="{B30DDA17-B432-4807-9073-5F5E5B7E4C04}" type="presOf" srcId="{BAD32BF7-A86F-4CF1-80E0-7396B9537AE7}" destId="{C0A1A61B-BA04-4CC6-8E95-0FEF7EC8BD32}" srcOrd="1" destOrd="0" presId="urn:microsoft.com/office/officeart/2005/8/layout/bProcess3"/>
    <dgm:cxn modelId="{70065A98-CA81-4AB9-BDF3-9FB7A2CD4D73}" type="presOf" srcId="{27570507-57E3-43BF-A076-FC53EBD4BFB0}" destId="{5967FD42-628C-432A-9DEB-BE39D0F4CF84}" srcOrd="0" destOrd="0" presId="urn:microsoft.com/office/officeart/2005/8/layout/bProcess3"/>
    <dgm:cxn modelId="{7A32AE69-886D-4607-8716-4046FEF4F78A}" type="presOf" srcId="{24DEFA17-8FA3-4CEF-BC17-77A13CB164F6}" destId="{709E9380-00CB-4D52-9A9F-D7900FE8A9FC}" srcOrd="0" destOrd="0" presId="urn:microsoft.com/office/officeart/2005/8/layout/bProcess3"/>
    <dgm:cxn modelId="{2D8ACACA-0156-4E00-A185-D41EAEDAB22D}" type="presOf" srcId="{D7699FE0-4B70-4186-B727-1B6DC3CBEA07}" destId="{288CF674-D455-4629-BC1D-53562A9FFCCB}" srcOrd="0" destOrd="0" presId="urn:microsoft.com/office/officeart/2005/8/layout/bProcess3"/>
    <dgm:cxn modelId="{CA3F47EF-B7EB-4174-94E4-AAF2109104C3}" type="presOf" srcId="{5A1F4934-00D9-43D2-A0D1-C4C742437901}" destId="{66D9B1E1-F1FA-4A84-AE69-4FB815DC4C19}" srcOrd="0" destOrd="0" presId="urn:microsoft.com/office/officeart/2005/8/layout/bProcess3"/>
    <dgm:cxn modelId="{42D095E0-CD5E-49F6-8F45-AC5ECB799F15}" type="presOf" srcId="{77410958-4341-4FE9-9AFE-9C8542715085}" destId="{57DC1FCF-DBFE-4940-B721-981C7BCAE3A5}" srcOrd="0" destOrd="1" presId="urn:microsoft.com/office/officeart/2005/8/layout/bProcess3"/>
    <dgm:cxn modelId="{39D2CF06-8FBA-4DEB-BCFD-EAA1AB64842C}" type="presOf" srcId="{1124F533-E1FF-4654-9DCE-A12609892C42}" destId="{5179FE80-DD25-4F73-89C7-180B8FE342CE}" srcOrd="0" destOrd="3" presId="urn:microsoft.com/office/officeart/2005/8/layout/bProcess3"/>
    <dgm:cxn modelId="{51FCF84C-70E4-4B88-8AC7-B23AE5063BDF}" type="presOf" srcId="{5F245ACD-9358-4C3A-9620-92466B5B4EEA}" destId="{EF40D11E-D55A-49AB-9956-79D892E8042E}" srcOrd="0" destOrd="0"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24517693-D6F3-4A5B-8529-6AD573283722}" srcId="{D60A3538-8156-4A98-8461-598274F9042B}" destId="{1124F533-E1FF-4654-9DCE-A12609892C42}" srcOrd="0" destOrd="0" parTransId="{A140A940-D641-4F85-B906-94E623CF5B31}" sibTransId="{067B8A79-150E-4D32-9864-41874D3A6EAF}"/>
    <dgm:cxn modelId="{61F837C7-4961-4D97-A6FB-BF8F30B19801}" srcId="{982C06EC-2BE3-40CD-9FCB-1908979611F1}" destId="{C9F79359-DC2C-4C81-ADD2-5D1327710E0E}" srcOrd="0" destOrd="0" parTransId="{8EB73C2A-4052-48CB-A419-9E92EFCAB541}" sibTransId="{71F1C792-CDD8-4FF7-96BE-626226592323}"/>
    <dgm:cxn modelId="{44ABADCA-25C3-4400-8C14-F322B73D815A}" srcId="{756C7C75-79FA-402A-A83D-99D80C2510AB}" destId="{2A2F01EB-5014-4098-8EC4-EB06049D4660}" srcOrd="0" destOrd="0" parTransId="{8C1D24A8-9B27-457D-83AB-04C97C8059D4}" sibTransId="{C8584FC0-A013-4435-B868-21E1FBA870C9}"/>
    <dgm:cxn modelId="{01B109CC-22F8-4EE0-861D-FC8807C3E3F7}" type="presOf" srcId="{10C19316-84AA-4AC0-978F-E7CD487C9C9E}" destId="{C835E411-4141-4F93-B2AF-60E64324321C}" srcOrd="0" destOrd="0" presId="urn:microsoft.com/office/officeart/2005/8/layout/bProcess3"/>
    <dgm:cxn modelId="{FD919347-DE0A-43C7-AF41-7F5062A9FAC8}" srcId="{90E62EA4-F807-4C6B-8BD7-1467D227645D}" destId="{6C824F7A-3864-41C9-8541-E31D2733C57F}" srcOrd="4" destOrd="0" parTransId="{81515988-1CD9-415F-8ED1-2D29A161254C}" sibTransId="{5F245ACD-9358-4C3A-9620-92466B5B4EEA}"/>
    <dgm:cxn modelId="{787708A7-687E-450C-9F8D-CBF67FC2F541}" type="presOf" srcId="{2A2F01EB-5014-4098-8EC4-EB06049D4660}" destId="{CE2047B3-C975-4D65-9317-12ABDD9B6C63}" srcOrd="0" destOrd="1" presId="urn:microsoft.com/office/officeart/2005/8/layout/bProcess3"/>
    <dgm:cxn modelId="{834F2A0F-E4B7-4B9E-9435-AEB8FC41295B}" srcId="{6C824F7A-3864-41C9-8541-E31D2733C57F}" destId="{77410958-4341-4FE9-9AFE-9C8542715085}" srcOrd="0" destOrd="0" parTransId="{22B3B3F6-4860-4C90-82D8-A05B7AD4EFF7}" sibTransId="{7A86CEFA-C44A-46A7-9891-38429748580D}"/>
    <dgm:cxn modelId="{AE100330-9A93-4D60-962B-8A921C87CF6B}" type="presOf" srcId="{5F245ACD-9358-4C3A-9620-92466B5B4EEA}" destId="{AEA78C26-E0A4-4725-BF9C-70F2FD676308}" srcOrd="1" destOrd="0"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4622BFB4-29DE-4E0C-B669-DD09CE39DFAD}" srcId="{90E62EA4-F807-4C6B-8BD7-1467D227645D}" destId="{6FB7C9D5-468A-4E6E-9422-D4FB70FA50FF}" srcOrd="2" destOrd="0" parTransId="{E3CB84CA-EDD3-499C-B79B-1CE1EF4D1020}" sibTransId="{D7699FE0-4B70-4186-B727-1B6DC3CBEA07}"/>
    <dgm:cxn modelId="{9AFD190B-C2FA-485B-9FE1-5957880A1315}" type="presParOf" srcId="{E254D769-C9E9-4084-A6BC-255FEA61492A}" destId="{5179FE80-DD25-4F73-89C7-180B8FE342CE}" srcOrd="0" destOrd="0" presId="urn:microsoft.com/office/officeart/2005/8/layout/bProcess3"/>
    <dgm:cxn modelId="{6DF5655A-7B87-4E28-8A89-567D828E1159}" type="presParOf" srcId="{E254D769-C9E9-4084-A6BC-255FEA61492A}" destId="{5967FD42-628C-432A-9DEB-BE39D0F4CF84}" srcOrd="1" destOrd="0" presId="urn:microsoft.com/office/officeart/2005/8/layout/bProcess3"/>
    <dgm:cxn modelId="{38E700A8-A93E-4076-8BAC-850F8C2379DB}" type="presParOf" srcId="{5967FD42-628C-432A-9DEB-BE39D0F4CF84}" destId="{201553E2-C5D8-40D2-A92F-9F1F1B036057}" srcOrd="0" destOrd="0" presId="urn:microsoft.com/office/officeart/2005/8/layout/bProcess3"/>
    <dgm:cxn modelId="{BBE01754-A8A3-41F0-9995-4A37538B0A87}" type="presParOf" srcId="{E254D769-C9E9-4084-A6BC-255FEA61492A}" destId="{CE2047B3-C975-4D65-9317-12ABDD9B6C63}" srcOrd="2" destOrd="0" presId="urn:microsoft.com/office/officeart/2005/8/layout/bProcess3"/>
    <dgm:cxn modelId="{1F725517-6DD9-480D-8FEF-D88253F0D379}" type="presParOf" srcId="{E254D769-C9E9-4084-A6BC-255FEA61492A}" destId="{C835E411-4141-4F93-B2AF-60E64324321C}" srcOrd="3" destOrd="0" presId="urn:microsoft.com/office/officeart/2005/8/layout/bProcess3"/>
    <dgm:cxn modelId="{40058A99-A7F1-4F33-B8E0-539DDF11FC77}" type="presParOf" srcId="{C835E411-4141-4F93-B2AF-60E64324321C}" destId="{C1E30E50-3D02-49E7-A400-D9277EDB4681}" srcOrd="0" destOrd="0" presId="urn:microsoft.com/office/officeart/2005/8/layout/bProcess3"/>
    <dgm:cxn modelId="{4A5E38B2-3840-4733-B7CF-BBE6B641671C}" type="presParOf" srcId="{E254D769-C9E9-4084-A6BC-255FEA61492A}" destId="{C49D013E-6853-412B-96F4-40CCE2213163}" srcOrd="4" destOrd="0" presId="urn:microsoft.com/office/officeart/2005/8/layout/bProcess3"/>
    <dgm:cxn modelId="{D27EAA50-1FF7-4D7C-BD71-AF0505233DD7}" type="presParOf" srcId="{E254D769-C9E9-4084-A6BC-255FEA61492A}" destId="{288CF674-D455-4629-BC1D-53562A9FFCCB}" srcOrd="5" destOrd="0" presId="urn:microsoft.com/office/officeart/2005/8/layout/bProcess3"/>
    <dgm:cxn modelId="{FAB0B1F5-0D58-4AB0-8D1B-A954B1E07A71}" type="presParOf" srcId="{288CF674-D455-4629-BC1D-53562A9FFCCB}" destId="{2406CD58-35BA-4700-991D-E9AE3DC46A09}" srcOrd="0" destOrd="0" presId="urn:microsoft.com/office/officeart/2005/8/layout/bProcess3"/>
    <dgm:cxn modelId="{672176A4-7236-4078-B7FB-D79B8F15246F}" type="presParOf" srcId="{E254D769-C9E9-4084-A6BC-255FEA61492A}" destId="{9D03A5FD-6DB7-460A-AA70-25CD9CA8E860}" srcOrd="6" destOrd="0" presId="urn:microsoft.com/office/officeart/2005/8/layout/bProcess3"/>
    <dgm:cxn modelId="{D5B0A3B2-6CF5-4503-9776-91CA735A13CB}" type="presParOf" srcId="{E254D769-C9E9-4084-A6BC-255FEA61492A}" destId="{709E9380-00CB-4D52-9A9F-D7900FE8A9FC}" srcOrd="7" destOrd="0" presId="urn:microsoft.com/office/officeart/2005/8/layout/bProcess3"/>
    <dgm:cxn modelId="{E63D85A2-164D-4F7B-9FAA-1E6C76A428B7}" type="presParOf" srcId="{709E9380-00CB-4D52-9A9F-D7900FE8A9FC}" destId="{0AD7B48D-D9A6-4D9C-83B5-17ACD36A9ECD}" srcOrd="0" destOrd="0" presId="urn:microsoft.com/office/officeart/2005/8/layout/bProcess3"/>
    <dgm:cxn modelId="{79D28A98-7A06-4EB3-9E3D-07519D914ED6}" type="presParOf" srcId="{E254D769-C9E9-4084-A6BC-255FEA61492A}" destId="{57DC1FCF-DBFE-4940-B721-981C7BCAE3A5}" srcOrd="8" destOrd="0" presId="urn:microsoft.com/office/officeart/2005/8/layout/bProcess3"/>
    <dgm:cxn modelId="{986BE703-775E-495B-824E-38D9684D1A9F}" type="presParOf" srcId="{E254D769-C9E9-4084-A6BC-255FEA61492A}" destId="{EF40D11E-D55A-49AB-9956-79D892E8042E}" srcOrd="9" destOrd="0" presId="urn:microsoft.com/office/officeart/2005/8/layout/bProcess3"/>
    <dgm:cxn modelId="{F5031A2D-123C-423F-A34D-013046039C1E}" type="presParOf" srcId="{EF40D11E-D55A-49AB-9956-79D892E8042E}" destId="{AEA78C26-E0A4-4725-BF9C-70F2FD676308}" srcOrd="0" destOrd="0" presId="urn:microsoft.com/office/officeart/2005/8/layout/bProcess3"/>
    <dgm:cxn modelId="{D4DAB949-4043-4733-81FE-245F22CD8805}" type="presParOf" srcId="{E254D769-C9E9-4084-A6BC-255FEA61492A}" destId="{66D9B1E1-F1FA-4A84-AE69-4FB815DC4C19}" srcOrd="10" destOrd="0" presId="urn:microsoft.com/office/officeart/2005/8/layout/bProcess3"/>
    <dgm:cxn modelId="{66FEAD6F-EDFD-4F64-B64A-8738CEACDC7C}" type="presParOf" srcId="{E254D769-C9E9-4084-A6BC-255FEA61492A}" destId="{A2C9822E-3AA0-44FA-9B9D-E476CC2178B8}" srcOrd="11" destOrd="0" presId="urn:microsoft.com/office/officeart/2005/8/layout/bProcess3"/>
    <dgm:cxn modelId="{B193F778-C76D-4E0E-B70E-4EDA856916C5}" type="presParOf" srcId="{A2C9822E-3AA0-44FA-9B9D-E476CC2178B8}" destId="{C0A1A61B-BA04-4CC6-8E95-0FEF7EC8BD32}" srcOrd="0" destOrd="0" presId="urn:microsoft.com/office/officeart/2005/8/layout/bProcess3"/>
    <dgm:cxn modelId="{A5F299DC-2C73-4E44-AD5A-01F836CA081A}"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a:solidFill>
          <a:schemeClr val="tx2">
            <a:lumMod val="60000"/>
            <a:lumOff val="40000"/>
          </a:schemeClr>
        </a:solidFill>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a:solidFill>
          <a:schemeClr val="tx2">
            <a:lumMod val="60000"/>
            <a:lumOff val="40000"/>
          </a:schemeClr>
        </a:solidFill>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24517693-D6F3-4A5B-8529-6AD573283722}" srcId="{D60A3538-8156-4A98-8461-598274F9042B}" destId="{1124F533-E1FF-4654-9DCE-A12609892C42}" srcOrd="0" destOrd="0" parTransId="{A140A940-D641-4F85-B906-94E623CF5B31}" sibTransId="{067B8A79-150E-4D32-9864-41874D3A6EAF}"/>
    <dgm:cxn modelId="{49510E22-7B8A-40A8-A476-1A79B3E543B9}" type="presOf" srcId="{6C824F7A-3864-41C9-8541-E31D2733C57F}" destId="{57DC1FCF-DBFE-4940-B721-981C7BCAE3A5}" srcOrd="0" destOrd="0" presId="urn:microsoft.com/office/officeart/2005/8/layout/bProcess3"/>
    <dgm:cxn modelId="{FD919347-DE0A-43C7-AF41-7F5062A9FAC8}" srcId="{90E62EA4-F807-4C6B-8BD7-1467D227645D}" destId="{6C824F7A-3864-41C9-8541-E31D2733C57F}" srcOrd="4" destOrd="0" parTransId="{81515988-1CD9-415F-8ED1-2D29A161254C}" sibTransId="{5F245ACD-9358-4C3A-9620-92466B5B4EEA}"/>
    <dgm:cxn modelId="{E1B6FBE1-C037-4B49-9CC4-CE9E7631F450}" type="presOf" srcId="{24DEFA17-8FA3-4CEF-BC17-77A13CB164F6}" destId="{709E9380-00CB-4D52-9A9F-D7900FE8A9FC}" srcOrd="0" destOrd="0" presId="urn:microsoft.com/office/officeart/2005/8/layout/bProcess3"/>
    <dgm:cxn modelId="{1BBE6E5A-636C-4920-8F9E-25359E9681B4}" srcId="{90E62EA4-F807-4C6B-8BD7-1467D227645D}" destId="{756C7C75-79FA-402A-A83D-99D80C2510AB}" srcOrd="1" destOrd="0" parTransId="{A41F72F1-312E-44E6-880F-7041142D11B4}" sibTransId="{10C19316-84AA-4AC0-978F-E7CD487C9C9E}"/>
    <dgm:cxn modelId="{834F2A0F-E4B7-4B9E-9435-AEB8FC41295B}" srcId="{6C824F7A-3864-41C9-8541-E31D2733C57F}" destId="{77410958-4341-4FE9-9AFE-9C8542715085}" srcOrd="0" destOrd="0" parTransId="{22B3B3F6-4860-4C90-82D8-A05B7AD4EFF7}" sibTransId="{7A86CEFA-C44A-46A7-9891-38429748580D}"/>
    <dgm:cxn modelId="{B512FEDE-174E-4726-8DBA-F39C3B65D600}" srcId="{90E62EA4-F807-4C6B-8BD7-1467D227645D}" destId="{5A1F4934-00D9-43D2-A0D1-C4C742437901}" srcOrd="5" destOrd="0" parTransId="{502BFB3A-22E6-45F6-82A0-04746BB6DF15}" sibTransId="{BAD32BF7-A86F-4CF1-80E0-7396B9537AE7}"/>
    <dgm:cxn modelId="{BEE8BD5C-0F87-4C88-B385-95FDA99EECE5}" type="presOf" srcId="{DC19A910-3582-4701-B07B-8EFC6675D0E0}" destId="{3061FFA2-1046-4CAD-8E9A-BCFC57B05775}" srcOrd="0" destOrd="1" presId="urn:microsoft.com/office/officeart/2005/8/layout/bProcess3"/>
    <dgm:cxn modelId="{ED909966-0B9F-492E-97E2-EDB81BABB1CC}" srcId="{982C06EC-2BE3-40CD-9FCB-1908979611F1}" destId="{D60A3538-8156-4A98-8461-598274F9042B}" srcOrd="1" destOrd="0" parTransId="{DDA5AFC2-7F5F-461A-9CC8-CAA58BD93E0D}" sibTransId="{4DE9C7E8-1F7C-40CB-A89D-B26D6409FE66}"/>
    <dgm:cxn modelId="{48F0A3EB-C6F0-4630-ACCE-6C02FFBA3DFA}" type="presOf" srcId="{D60A3538-8156-4A98-8461-598274F9042B}" destId="{5179FE80-DD25-4F73-89C7-180B8FE342CE}" srcOrd="0" destOrd="2" presId="urn:microsoft.com/office/officeart/2005/8/layout/bProcess3"/>
    <dgm:cxn modelId="{8A1567E4-BA59-4847-9096-2314761EDF47}" type="presOf" srcId="{27570507-57E3-43BF-A076-FC53EBD4BFB0}" destId="{5967FD42-628C-432A-9DEB-BE39D0F4CF84}" srcOrd="0" destOrd="0" presId="urn:microsoft.com/office/officeart/2005/8/layout/bProcess3"/>
    <dgm:cxn modelId="{4622BFB4-29DE-4E0C-B669-DD09CE39DFAD}" srcId="{90E62EA4-F807-4C6B-8BD7-1467D227645D}" destId="{6FB7C9D5-468A-4E6E-9422-D4FB70FA50FF}" srcOrd="2" destOrd="0" parTransId="{E3CB84CA-EDD3-499C-B79B-1CE1EF4D1020}" sibTransId="{D7699FE0-4B70-4186-B727-1B6DC3CBEA07}"/>
    <dgm:cxn modelId="{01D5C4E6-59E9-447D-926F-651DA5A946AD}" srcId="{6FB7C9D5-468A-4E6E-9422-D4FB70FA50FF}" destId="{896A044F-49F4-410A-AA2A-883686458B54}" srcOrd="0" destOrd="0" parTransId="{2B890E02-A62C-487E-B7AF-20CB3828D9AA}" sibTransId="{C8880AA8-3DF4-47C3-BAF4-C44951A09E2B}"/>
    <dgm:cxn modelId="{8A7AB533-31BA-40DA-88BF-963395695D9E}" type="presOf" srcId="{5F245ACD-9358-4C3A-9620-92466B5B4EEA}" destId="{EF40D11E-D55A-49AB-9956-79D892E8042E}" srcOrd="0" destOrd="0" presId="urn:microsoft.com/office/officeart/2005/8/layout/bProcess3"/>
    <dgm:cxn modelId="{82809A1B-07D6-4735-B850-2B918439FCE1}" srcId="{00773752-D945-4C95-BC44-CCAEB2D1D939}" destId="{1437A3EE-0BB0-4D38-9182-36D1FA774269}" srcOrd="0" destOrd="0" parTransId="{72108704-F765-4047-894E-5A9C9B9447A1}" sibTransId="{953113A7-4471-46BF-B0CA-8458C9BFF6C0}"/>
    <dgm:cxn modelId="{38A63055-3F81-4A81-9CE8-1F322D6345EA}" type="presOf" srcId="{77410958-4341-4FE9-9AFE-9C8542715085}" destId="{57DC1FCF-DBFE-4940-B721-981C7BCAE3A5}" srcOrd="0" destOrd="1" presId="urn:microsoft.com/office/officeart/2005/8/layout/bProcess3"/>
    <dgm:cxn modelId="{075267EF-42F5-447A-8BEA-E5EA8C70DFF6}" srcId="{6C824F7A-3864-41C9-8541-E31D2733C57F}" destId="{873E8D7D-D0DC-4F0B-93BF-F12CC57AF036}" srcOrd="1" destOrd="0" parTransId="{C8EFAC61-12C7-4D63-942F-3CE5AEFBEEB4}" sibTransId="{4B178B1E-4864-4D75-A576-0260238E270B}"/>
    <dgm:cxn modelId="{E7FB2E10-0982-4995-B92F-354A4A73C760}" type="presOf" srcId="{D7699FE0-4B70-4186-B727-1B6DC3CBEA07}" destId="{288CF674-D455-4629-BC1D-53562A9FFCCB}" srcOrd="0" destOrd="0"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A7D8E9E0-EBDA-4C41-93C5-CD54C7DFAE91}" type="presOf" srcId="{B0FACA75-2A02-4C3A-9003-59C1D1698C7B}" destId="{66D9B1E1-F1FA-4A84-AE69-4FB815DC4C19}" srcOrd="0" destOrd="1" presId="urn:microsoft.com/office/officeart/2005/8/layout/bProcess3"/>
    <dgm:cxn modelId="{F0F21DEF-06D9-4DE4-8A74-B5C712AAB4B0}" type="presOf" srcId="{C9F79359-DC2C-4C81-ADD2-5D1327710E0E}" destId="{5179FE80-DD25-4F73-89C7-180B8FE342CE}" srcOrd="0" destOrd="1"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52A0043F-E379-461B-969D-CEFE2892E627}" type="presOf" srcId="{6FB7C9D5-468A-4E6E-9422-D4FB70FA50FF}" destId="{C49D013E-6853-412B-96F4-40CCE2213163}" srcOrd="0" destOrd="0" presId="urn:microsoft.com/office/officeart/2005/8/layout/bProcess3"/>
    <dgm:cxn modelId="{480735BD-E4AE-4D84-8C74-EE38DCD68345}" type="presOf" srcId="{BAD32BF7-A86F-4CF1-80E0-7396B9537AE7}" destId="{A2C9822E-3AA0-44FA-9B9D-E476CC2178B8}" srcOrd="0" destOrd="0" presId="urn:microsoft.com/office/officeart/2005/8/layout/bProcess3"/>
    <dgm:cxn modelId="{866D6D8F-1341-48DE-A040-CF673C15ACDA}" srcId="{90E62EA4-F807-4C6B-8BD7-1467D227645D}" destId="{E35DA671-8868-4179-B1DE-D45C87104407}" srcOrd="6" destOrd="0" parTransId="{FDCCE80E-4113-4A1B-BDD1-0FE3A22BBE9D}" sibTransId="{4E3CF83B-F03D-4019-A7E5-29753E0F5927}"/>
    <dgm:cxn modelId="{F74A85EF-EE45-4D7E-9A82-DCEFA528D1D4}" type="presOf" srcId="{00773752-D945-4C95-BC44-CCAEB2D1D939}" destId="{9D03A5FD-6DB7-460A-AA70-25CD9CA8E860}" srcOrd="0" destOrd="0" presId="urn:microsoft.com/office/officeart/2005/8/layout/bProcess3"/>
    <dgm:cxn modelId="{E793792C-5A07-4C95-8810-B461AC27207B}" type="presOf" srcId="{10C19316-84AA-4AC0-978F-E7CD487C9C9E}" destId="{C1E30E50-3D02-49E7-A400-D9277EDB4681}" srcOrd="1" destOrd="0" presId="urn:microsoft.com/office/officeart/2005/8/layout/bProcess3"/>
    <dgm:cxn modelId="{44ABADCA-25C3-4400-8C14-F322B73D815A}" srcId="{756C7C75-79FA-402A-A83D-99D80C2510AB}" destId="{2A2F01EB-5014-4098-8EC4-EB06049D4660}" srcOrd="0" destOrd="0" parTransId="{8C1D24A8-9B27-457D-83AB-04C97C8059D4}" sibTransId="{C8584FC0-A013-4435-B868-21E1FBA870C9}"/>
    <dgm:cxn modelId="{81207327-5E45-405A-AC63-A4128490EAFF}" srcId="{90E62EA4-F807-4C6B-8BD7-1467D227645D}" destId="{982C06EC-2BE3-40CD-9FCB-1908979611F1}" srcOrd="0" destOrd="0" parTransId="{BE39C050-DAE6-4D5F-B69E-1532CD330044}" sibTransId="{27570507-57E3-43BF-A076-FC53EBD4BFB0}"/>
    <dgm:cxn modelId="{FBEF491A-C079-4304-BE9A-11155DD39B84}" type="presOf" srcId="{5A1F4934-00D9-43D2-A0D1-C4C742437901}" destId="{66D9B1E1-F1FA-4A84-AE69-4FB815DC4C19}" srcOrd="0" destOrd="0" presId="urn:microsoft.com/office/officeart/2005/8/layout/bProcess3"/>
    <dgm:cxn modelId="{D730E24E-954F-4C42-B6BC-F0A11054CEB4}" type="presOf" srcId="{1124F533-E1FF-4654-9DCE-A12609892C42}" destId="{5179FE80-DD25-4F73-89C7-180B8FE342CE}" srcOrd="0" destOrd="3" presId="urn:microsoft.com/office/officeart/2005/8/layout/bProcess3"/>
    <dgm:cxn modelId="{AC9FF3A4-40A5-45EA-8431-AFA9CC5BC8E0}" type="presOf" srcId="{5F245ACD-9358-4C3A-9620-92466B5B4EEA}" destId="{AEA78C26-E0A4-4725-BF9C-70F2FD676308}" srcOrd="1" destOrd="0" presId="urn:microsoft.com/office/officeart/2005/8/layout/bProcess3"/>
    <dgm:cxn modelId="{05700FF4-4D6F-420E-B6EB-E0D7E9442A98}" type="presOf" srcId="{90E62EA4-F807-4C6B-8BD7-1467D227645D}" destId="{E254D769-C9E9-4084-A6BC-255FEA61492A}" srcOrd="0" destOrd="0" presId="urn:microsoft.com/office/officeart/2005/8/layout/bProcess3"/>
    <dgm:cxn modelId="{128E2C6B-7723-426E-9894-4DF188CC512A}" type="presOf" srcId="{24DEFA17-8FA3-4CEF-BC17-77A13CB164F6}" destId="{0AD7B48D-D9A6-4D9C-83B5-17ACD36A9ECD}" srcOrd="1" destOrd="0" presId="urn:microsoft.com/office/officeart/2005/8/layout/bProcess3"/>
    <dgm:cxn modelId="{A396D27E-55BD-4B35-8B82-7CFB79759BA2}" type="presOf" srcId="{982C06EC-2BE3-40CD-9FCB-1908979611F1}" destId="{5179FE80-DD25-4F73-89C7-180B8FE342CE}" srcOrd="0" destOrd="0" presId="urn:microsoft.com/office/officeart/2005/8/layout/bProcess3"/>
    <dgm:cxn modelId="{B5C2C85A-FA54-41F9-BDB2-C706B3969A49}" type="presOf" srcId="{2A2F01EB-5014-4098-8EC4-EB06049D4660}" destId="{CE2047B3-C975-4D65-9317-12ABDD9B6C63}" srcOrd="0" destOrd="1" presId="urn:microsoft.com/office/officeart/2005/8/layout/bProcess3"/>
    <dgm:cxn modelId="{17543911-45DC-44E5-B653-6872CB948676}" type="presOf" srcId="{BAD32BF7-A86F-4CF1-80E0-7396B9537AE7}" destId="{C0A1A61B-BA04-4CC6-8E95-0FEF7EC8BD32}" srcOrd="1" destOrd="0" presId="urn:microsoft.com/office/officeart/2005/8/layout/bProcess3"/>
    <dgm:cxn modelId="{3EBECD5C-38B7-45FD-AA5F-330F9E7B32B8}" type="presOf" srcId="{896A044F-49F4-410A-AA2A-883686458B54}" destId="{C49D013E-6853-412B-96F4-40CCE2213163}" srcOrd="0" destOrd="1" presId="urn:microsoft.com/office/officeart/2005/8/layout/bProcess3"/>
    <dgm:cxn modelId="{911F7849-45A6-4C3A-8415-F4DF451EC3EC}" type="presOf" srcId="{1437A3EE-0BB0-4D38-9182-36D1FA774269}" destId="{9D03A5FD-6DB7-460A-AA70-25CD9CA8E860}" srcOrd="0" destOrd="1"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8A58F10A-2231-423B-81B0-913C556DCD2A}" type="presOf" srcId="{E35DA671-8868-4179-B1DE-D45C87104407}" destId="{3061FFA2-1046-4CAD-8E9A-BCFC57B05775}" srcOrd="0" destOrd="0" presId="urn:microsoft.com/office/officeart/2005/8/layout/bProcess3"/>
    <dgm:cxn modelId="{970081C7-D127-45C1-8B1A-AB34648C207E}" type="presOf" srcId="{873E8D7D-D0DC-4F0B-93BF-F12CC57AF036}" destId="{57DC1FCF-DBFE-4940-B721-981C7BCAE3A5}" srcOrd="0" destOrd="2" presId="urn:microsoft.com/office/officeart/2005/8/layout/bProcess3"/>
    <dgm:cxn modelId="{61F837C7-4961-4D97-A6FB-BF8F30B19801}" srcId="{982C06EC-2BE3-40CD-9FCB-1908979611F1}" destId="{C9F79359-DC2C-4C81-ADD2-5D1327710E0E}" srcOrd="0" destOrd="0" parTransId="{8EB73C2A-4052-48CB-A419-9E92EFCAB541}" sibTransId="{71F1C792-CDD8-4FF7-96BE-626226592323}"/>
    <dgm:cxn modelId="{9FE850D1-4F36-475B-A3F0-7CC7C4234349}" type="presOf" srcId="{10C19316-84AA-4AC0-978F-E7CD487C9C9E}" destId="{C835E411-4141-4F93-B2AF-60E64324321C}" srcOrd="0" destOrd="0" presId="urn:microsoft.com/office/officeart/2005/8/layout/bProcess3"/>
    <dgm:cxn modelId="{EC5E14BA-D4A6-4AFF-AE00-E16EF1D8B37F}" type="presOf" srcId="{27570507-57E3-43BF-A076-FC53EBD4BFB0}" destId="{201553E2-C5D8-40D2-A92F-9F1F1B036057}" srcOrd="1" destOrd="0" presId="urn:microsoft.com/office/officeart/2005/8/layout/bProcess3"/>
    <dgm:cxn modelId="{61C441E0-B505-424C-93B2-5CFAC9F4200D}" type="presOf" srcId="{D7699FE0-4B70-4186-B727-1B6DC3CBEA07}" destId="{2406CD58-35BA-4700-991D-E9AE3DC46A09}" srcOrd="1" destOrd="0" presId="urn:microsoft.com/office/officeart/2005/8/layout/bProcess3"/>
    <dgm:cxn modelId="{E85C5023-308F-46D1-BC3F-71A81CEB272E}" type="presOf" srcId="{756C7C75-79FA-402A-A83D-99D80C2510AB}" destId="{CE2047B3-C975-4D65-9317-12ABDD9B6C63}" srcOrd="0" destOrd="0" presId="urn:microsoft.com/office/officeart/2005/8/layout/bProcess3"/>
    <dgm:cxn modelId="{20DE1A63-9DC9-4EF6-A175-6B2F958753E0}" type="presParOf" srcId="{E254D769-C9E9-4084-A6BC-255FEA61492A}" destId="{5179FE80-DD25-4F73-89C7-180B8FE342CE}" srcOrd="0" destOrd="0" presId="urn:microsoft.com/office/officeart/2005/8/layout/bProcess3"/>
    <dgm:cxn modelId="{D5714160-F027-40A8-A0AF-A2A8B1313F2A}" type="presParOf" srcId="{E254D769-C9E9-4084-A6BC-255FEA61492A}" destId="{5967FD42-628C-432A-9DEB-BE39D0F4CF84}" srcOrd="1" destOrd="0" presId="urn:microsoft.com/office/officeart/2005/8/layout/bProcess3"/>
    <dgm:cxn modelId="{045A57CB-F2B9-4BD5-A094-15A2409CEC3A}" type="presParOf" srcId="{5967FD42-628C-432A-9DEB-BE39D0F4CF84}" destId="{201553E2-C5D8-40D2-A92F-9F1F1B036057}" srcOrd="0" destOrd="0" presId="urn:microsoft.com/office/officeart/2005/8/layout/bProcess3"/>
    <dgm:cxn modelId="{2E11C14D-8971-45BF-9D00-B487A4333B6C}" type="presParOf" srcId="{E254D769-C9E9-4084-A6BC-255FEA61492A}" destId="{CE2047B3-C975-4D65-9317-12ABDD9B6C63}" srcOrd="2" destOrd="0" presId="urn:microsoft.com/office/officeart/2005/8/layout/bProcess3"/>
    <dgm:cxn modelId="{2669816D-FBFF-4EE5-95E9-84B50501C458}" type="presParOf" srcId="{E254D769-C9E9-4084-A6BC-255FEA61492A}" destId="{C835E411-4141-4F93-B2AF-60E64324321C}" srcOrd="3" destOrd="0" presId="urn:microsoft.com/office/officeart/2005/8/layout/bProcess3"/>
    <dgm:cxn modelId="{7F714ACC-92F9-423E-9345-6E2421B36A8A}" type="presParOf" srcId="{C835E411-4141-4F93-B2AF-60E64324321C}" destId="{C1E30E50-3D02-49E7-A400-D9277EDB4681}" srcOrd="0" destOrd="0" presId="urn:microsoft.com/office/officeart/2005/8/layout/bProcess3"/>
    <dgm:cxn modelId="{68464E86-11E5-4AE5-9565-539D34262A49}" type="presParOf" srcId="{E254D769-C9E9-4084-A6BC-255FEA61492A}" destId="{C49D013E-6853-412B-96F4-40CCE2213163}" srcOrd="4" destOrd="0" presId="urn:microsoft.com/office/officeart/2005/8/layout/bProcess3"/>
    <dgm:cxn modelId="{7C85F124-7F73-4834-A24F-E93022B914D3}" type="presParOf" srcId="{E254D769-C9E9-4084-A6BC-255FEA61492A}" destId="{288CF674-D455-4629-BC1D-53562A9FFCCB}" srcOrd="5" destOrd="0" presId="urn:microsoft.com/office/officeart/2005/8/layout/bProcess3"/>
    <dgm:cxn modelId="{0BF6C1F2-1CE6-43AF-9C4C-E24C7FB12B10}" type="presParOf" srcId="{288CF674-D455-4629-BC1D-53562A9FFCCB}" destId="{2406CD58-35BA-4700-991D-E9AE3DC46A09}" srcOrd="0" destOrd="0" presId="urn:microsoft.com/office/officeart/2005/8/layout/bProcess3"/>
    <dgm:cxn modelId="{2034F175-E177-4FE4-9E11-5BA26505F3C1}" type="presParOf" srcId="{E254D769-C9E9-4084-A6BC-255FEA61492A}" destId="{9D03A5FD-6DB7-460A-AA70-25CD9CA8E860}" srcOrd="6" destOrd="0" presId="urn:microsoft.com/office/officeart/2005/8/layout/bProcess3"/>
    <dgm:cxn modelId="{ED489FD2-D2B3-4BAE-8C5B-0090BE3F86DE}" type="presParOf" srcId="{E254D769-C9E9-4084-A6BC-255FEA61492A}" destId="{709E9380-00CB-4D52-9A9F-D7900FE8A9FC}" srcOrd="7" destOrd="0" presId="urn:microsoft.com/office/officeart/2005/8/layout/bProcess3"/>
    <dgm:cxn modelId="{070F9064-22DC-44E2-84F6-E44BAD5E61EB}" type="presParOf" srcId="{709E9380-00CB-4D52-9A9F-D7900FE8A9FC}" destId="{0AD7B48D-D9A6-4D9C-83B5-17ACD36A9ECD}" srcOrd="0" destOrd="0" presId="urn:microsoft.com/office/officeart/2005/8/layout/bProcess3"/>
    <dgm:cxn modelId="{46604C16-9532-4BDE-9FFA-3A1CA27D80E6}" type="presParOf" srcId="{E254D769-C9E9-4084-A6BC-255FEA61492A}" destId="{57DC1FCF-DBFE-4940-B721-981C7BCAE3A5}" srcOrd="8" destOrd="0" presId="urn:microsoft.com/office/officeart/2005/8/layout/bProcess3"/>
    <dgm:cxn modelId="{523F9215-57B6-412A-8D6B-4B6C926DB0E2}" type="presParOf" srcId="{E254D769-C9E9-4084-A6BC-255FEA61492A}" destId="{EF40D11E-D55A-49AB-9956-79D892E8042E}" srcOrd="9" destOrd="0" presId="urn:microsoft.com/office/officeart/2005/8/layout/bProcess3"/>
    <dgm:cxn modelId="{3DDE79C9-6342-4DA6-A2B4-7D1BBAD256C3}" type="presParOf" srcId="{EF40D11E-D55A-49AB-9956-79D892E8042E}" destId="{AEA78C26-E0A4-4725-BF9C-70F2FD676308}" srcOrd="0" destOrd="0" presId="urn:microsoft.com/office/officeart/2005/8/layout/bProcess3"/>
    <dgm:cxn modelId="{B6C54BAA-22F4-4AAC-BA03-212D13E315EC}" type="presParOf" srcId="{E254D769-C9E9-4084-A6BC-255FEA61492A}" destId="{66D9B1E1-F1FA-4A84-AE69-4FB815DC4C19}" srcOrd="10" destOrd="0" presId="urn:microsoft.com/office/officeart/2005/8/layout/bProcess3"/>
    <dgm:cxn modelId="{35DE8D46-D917-4B5E-A5DE-416E7E80C3C3}" type="presParOf" srcId="{E254D769-C9E9-4084-A6BC-255FEA61492A}" destId="{A2C9822E-3AA0-44FA-9B9D-E476CC2178B8}" srcOrd="11" destOrd="0" presId="urn:microsoft.com/office/officeart/2005/8/layout/bProcess3"/>
    <dgm:cxn modelId="{A229893C-79AD-4EAA-AF66-659224F0E62F}" type="presParOf" srcId="{A2C9822E-3AA0-44FA-9B9D-E476CC2178B8}" destId="{C0A1A61B-BA04-4CC6-8E95-0FEF7EC8BD32}" srcOrd="0" destOrd="0" presId="urn:microsoft.com/office/officeart/2005/8/layout/bProcess3"/>
    <dgm:cxn modelId="{A973EB1B-C200-4A13-B534-4B5B9AB0CE7B}"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a:solidFill>
          <a:schemeClr val="tx2">
            <a:lumMod val="60000"/>
            <a:lumOff val="40000"/>
          </a:schemeClr>
        </a:solidFill>
      </dgm:spPr>
      <dgm:t>
        <a:bodyPr/>
        <a:lstStyle/>
        <a:p>
          <a:r>
            <a:rPr lang="en-US" dirty="0" err="1"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a:solidFill>
          <a:schemeClr val="tx2">
            <a:lumMod val="60000"/>
            <a:lumOff val="40000"/>
          </a:schemeClr>
        </a:solidFill>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02DA2623-851E-4860-845C-BA3C889ABEA6}" type="presOf" srcId="{BAD32BF7-A86F-4CF1-80E0-7396B9537AE7}" destId="{C0A1A61B-BA04-4CC6-8E95-0FEF7EC8BD32}" srcOrd="1" destOrd="0" presId="urn:microsoft.com/office/officeart/2005/8/layout/bProcess3"/>
    <dgm:cxn modelId="{01D5C4E6-59E9-447D-926F-651DA5A946AD}" srcId="{6FB7C9D5-468A-4E6E-9422-D4FB70FA50FF}" destId="{896A044F-49F4-410A-AA2A-883686458B54}" srcOrd="0" destOrd="0" parTransId="{2B890E02-A62C-487E-B7AF-20CB3828D9AA}" sibTransId="{C8880AA8-3DF4-47C3-BAF4-C44951A09E2B}"/>
    <dgm:cxn modelId="{B9B963E9-D1D7-4E4E-B92D-5438D0C9C3BE}" type="presOf" srcId="{873E8D7D-D0DC-4F0B-93BF-F12CC57AF036}" destId="{57DC1FCF-DBFE-4940-B721-981C7BCAE3A5}" srcOrd="0" destOrd="2" presId="urn:microsoft.com/office/officeart/2005/8/layout/bProcess3"/>
    <dgm:cxn modelId="{15C8E3E3-D0EF-43E4-8A96-6CCBDB9E10C1}" type="presOf" srcId="{10C19316-84AA-4AC0-978F-E7CD487C9C9E}" destId="{C835E411-4141-4F93-B2AF-60E64324321C}" srcOrd="0" destOrd="0" presId="urn:microsoft.com/office/officeart/2005/8/layout/bProcess3"/>
    <dgm:cxn modelId="{94E29207-915F-4475-B834-C960EBF627FA}" type="presOf" srcId="{B0FACA75-2A02-4C3A-9003-59C1D1698C7B}" destId="{66D9B1E1-F1FA-4A84-AE69-4FB815DC4C19}" srcOrd="0" destOrd="1" presId="urn:microsoft.com/office/officeart/2005/8/layout/bProcess3"/>
    <dgm:cxn modelId="{81207327-5E45-405A-AC63-A4128490EAFF}" srcId="{90E62EA4-F807-4C6B-8BD7-1467D227645D}" destId="{982C06EC-2BE3-40CD-9FCB-1908979611F1}" srcOrd="0" destOrd="0" parTransId="{BE39C050-DAE6-4D5F-B69E-1532CD330044}" sibTransId="{27570507-57E3-43BF-A076-FC53EBD4BFB0}"/>
    <dgm:cxn modelId="{E0F0E172-0BE7-41F8-B9DA-ACDC8FB15BA0}" type="presOf" srcId="{1124F533-E1FF-4654-9DCE-A12609892C42}" destId="{5179FE80-DD25-4F73-89C7-180B8FE342CE}" srcOrd="0" destOrd="3" presId="urn:microsoft.com/office/officeart/2005/8/layout/bProcess3"/>
    <dgm:cxn modelId="{85A95AD6-4E22-45D2-809B-A723E167BD3D}" type="presOf" srcId="{24DEFA17-8FA3-4CEF-BC17-77A13CB164F6}" destId="{709E9380-00CB-4D52-9A9F-D7900FE8A9FC}" srcOrd="0" destOrd="0" presId="urn:microsoft.com/office/officeart/2005/8/layout/bProcess3"/>
    <dgm:cxn modelId="{0F00FB31-DBBA-43B6-B4D6-E6F496640616}" type="presOf" srcId="{27570507-57E3-43BF-A076-FC53EBD4BFB0}" destId="{201553E2-C5D8-40D2-A92F-9F1F1B036057}" srcOrd="1" destOrd="0" presId="urn:microsoft.com/office/officeart/2005/8/layout/bProcess3"/>
    <dgm:cxn modelId="{FEC6A4E2-E52A-4526-852C-C636A8C292B1}" type="presOf" srcId="{2A2F01EB-5014-4098-8EC4-EB06049D4660}" destId="{CE2047B3-C975-4D65-9317-12ABDD9B6C63}" srcOrd="0" destOrd="1"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866D6D8F-1341-48DE-A040-CF673C15ACDA}" srcId="{90E62EA4-F807-4C6B-8BD7-1467D227645D}" destId="{E35DA671-8868-4179-B1DE-D45C87104407}" srcOrd="6" destOrd="0" parTransId="{FDCCE80E-4113-4A1B-BDD1-0FE3A22BBE9D}" sibTransId="{4E3CF83B-F03D-4019-A7E5-29753E0F5927}"/>
    <dgm:cxn modelId="{1E15F172-1E7B-44FD-9347-15978108BDD3}" type="presOf" srcId="{982C06EC-2BE3-40CD-9FCB-1908979611F1}" destId="{5179FE80-DD25-4F73-89C7-180B8FE342CE}" srcOrd="0" destOrd="0" presId="urn:microsoft.com/office/officeart/2005/8/layout/bProcess3"/>
    <dgm:cxn modelId="{B6B05822-1C60-481B-900A-B2520FE97D45}" type="presOf" srcId="{D7699FE0-4B70-4186-B727-1B6DC3CBEA07}" destId="{2406CD58-35BA-4700-991D-E9AE3DC46A09}" srcOrd="1" destOrd="0" presId="urn:microsoft.com/office/officeart/2005/8/layout/bProcess3"/>
    <dgm:cxn modelId="{5F46225B-8C20-4664-B5F4-4094B3512851}" type="presOf" srcId="{27570507-57E3-43BF-A076-FC53EBD4BFB0}" destId="{5967FD42-628C-432A-9DEB-BE39D0F4CF84}" srcOrd="0" destOrd="0" presId="urn:microsoft.com/office/officeart/2005/8/layout/bProcess3"/>
    <dgm:cxn modelId="{6E6FC267-00AD-472B-AD26-66F2A67B8EF6}" type="presOf" srcId="{5F245ACD-9358-4C3A-9620-92466B5B4EEA}" destId="{EF40D11E-D55A-49AB-9956-79D892E8042E}" srcOrd="0" destOrd="0" presId="urn:microsoft.com/office/officeart/2005/8/layout/bProcess3"/>
    <dgm:cxn modelId="{7F7FB738-E3C9-44CB-969F-35858913383F}" type="presOf" srcId="{77410958-4341-4FE9-9AFE-9C8542715085}" destId="{57DC1FCF-DBFE-4940-B721-981C7BCAE3A5}" srcOrd="0" destOrd="1" presId="urn:microsoft.com/office/officeart/2005/8/layout/bProcess3"/>
    <dgm:cxn modelId="{11309E6A-B9A9-4D6B-81B8-2590ACAC2651}" type="presOf" srcId="{896A044F-49F4-410A-AA2A-883686458B54}" destId="{C49D013E-6853-412B-96F4-40CCE2213163}" srcOrd="0" destOrd="1" presId="urn:microsoft.com/office/officeart/2005/8/layout/bProcess3"/>
    <dgm:cxn modelId="{33E84967-821E-401C-9681-7758F00C8DA1}" type="presOf" srcId="{D60A3538-8156-4A98-8461-598274F9042B}" destId="{5179FE80-DD25-4F73-89C7-180B8FE342CE}" srcOrd="0" destOrd="2"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D6AC18FC-B81E-4EEC-8807-FCA30DE00788}" type="presOf" srcId="{D7699FE0-4B70-4186-B727-1B6DC3CBEA07}" destId="{288CF674-D455-4629-BC1D-53562A9FFCCB}" srcOrd="0" destOrd="0" presId="urn:microsoft.com/office/officeart/2005/8/layout/bProcess3"/>
    <dgm:cxn modelId="{82809A1B-07D6-4735-B850-2B918439FCE1}" srcId="{00773752-D945-4C95-BC44-CCAEB2D1D939}" destId="{1437A3EE-0BB0-4D38-9182-36D1FA774269}" srcOrd="0" destOrd="0" parTransId="{72108704-F765-4047-894E-5A9C9B9447A1}" sibTransId="{953113A7-4471-46BF-B0CA-8458C9BFF6C0}"/>
    <dgm:cxn modelId="{075267EF-42F5-447A-8BEA-E5EA8C70DFF6}" srcId="{6C824F7A-3864-41C9-8541-E31D2733C57F}" destId="{873E8D7D-D0DC-4F0B-93BF-F12CC57AF036}" srcOrd="1" destOrd="0" parTransId="{C8EFAC61-12C7-4D63-942F-3CE5AEFBEEB4}" sibTransId="{4B178B1E-4864-4D75-A576-0260238E270B}"/>
    <dgm:cxn modelId="{9FC3885D-58C7-48AD-8B7B-2781E16B76F8}" type="presOf" srcId="{DC19A910-3582-4701-B07B-8EFC6675D0E0}" destId="{3061FFA2-1046-4CAD-8E9A-BCFC57B05775}" srcOrd="0" destOrd="1" presId="urn:microsoft.com/office/officeart/2005/8/layout/bProcess3"/>
    <dgm:cxn modelId="{ED909966-0B9F-492E-97E2-EDB81BABB1CC}" srcId="{982C06EC-2BE3-40CD-9FCB-1908979611F1}" destId="{D60A3538-8156-4A98-8461-598274F9042B}" srcOrd="1" destOrd="0" parTransId="{DDA5AFC2-7F5F-461A-9CC8-CAA58BD93E0D}" sibTransId="{4DE9C7E8-1F7C-40CB-A89D-B26D6409FE66}"/>
    <dgm:cxn modelId="{E2B36921-21AC-4B17-B4B2-3C419489DE5A}" type="presOf" srcId="{1437A3EE-0BB0-4D38-9182-36D1FA774269}" destId="{9D03A5FD-6DB7-460A-AA70-25CD9CA8E860}" srcOrd="0" destOrd="1" presId="urn:microsoft.com/office/officeart/2005/8/layout/bProcess3"/>
    <dgm:cxn modelId="{1BBE6E5A-636C-4920-8F9E-25359E9681B4}" srcId="{90E62EA4-F807-4C6B-8BD7-1467D227645D}" destId="{756C7C75-79FA-402A-A83D-99D80C2510AB}" srcOrd="1" destOrd="0" parTransId="{A41F72F1-312E-44E6-880F-7041142D11B4}" sibTransId="{10C19316-84AA-4AC0-978F-E7CD487C9C9E}"/>
    <dgm:cxn modelId="{A23CE8AE-4912-41F5-8AE0-466EB696A327}" type="presOf" srcId="{BAD32BF7-A86F-4CF1-80E0-7396B9537AE7}" destId="{A2C9822E-3AA0-44FA-9B9D-E476CC2178B8}" srcOrd="0" destOrd="0" presId="urn:microsoft.com/office/officeart/2005/8/layout/bProcess3"/>
    <dgm:cxn modelId="{8F5D84B4-F477-4631-8A84-DCC664EB9E47}" type="presOf" srcId="{24DEFA17-8FA3-4CEF-BC17-77A13CB164F6}" destId="{0AD7B48D-D9A6-4D9C-83B5-17ACD36A9ECD}" srcOrd="1" destOrd="0" presId="urn:microsoft.com/office/officeart/2005/8/layout/bProcess3"/>
    <dgm:cxn modelId="{AA745C0B-B2D6-4E31-9809-BD97715ED000}" type="presOf" srcId="{10C19316-84AA-4AC0-978F-E7CD487C9C9E}" destId="{C1E30E50-3D02-49E7-A400-D9277EDB4681}" srcOrd="1" destOrd="0" presId="urn:microsoft.com/office/officeart/2005/8/layout/bProcess3"/>
    <dgm:cxn modelId="{C150FA0F-16BE-4A3D-8B2D-267F0B0B95C9}" type="presOf" srcId="{6C824F7A-3864-41C9-8541-E31D2733C57F}" destId="{57DC1FCF-DBFE-4940-B721-981C7BCAE3A5}" srcOrd="0" destOrd="0" presId="urn:microsoft.com/office/officeart/2005/8/layout/bProcess3"/>
    <dgm:cxn modelId="{FBBDB744-D2E0-425B-A072-BD1D0B6E66F6}" type="presOf" srcId="{756C7C75-79FA-402A-A83D-99D80C2510AB}" destId="{CE2047B3-C975-4D65-9317-12ABDD9B6C63}" srcOrd="0" destOrd="0" presId="urn:microsoft.com/office/officeart/2005/8/layout/bProcess3"/>
    <dgm:cxn modelId="{E8299CDC-257F-47BA-855D-3D196722C259}" type="presOf" srcId="{5F245ACD-9358-4C3A-9620-92466B5B4EEA}" destId="{AEA78C26-E0A4-4725-BF9C-70F2FD676308}" srcOrd="1" destOrd="0" presId="urn:microsoft.com/office/officeart/2005/8/layout/bProcess3"/>
    <dgm:cxn modelId="{E1BB66F4-8D47-49D3-A597-7C5864051157}" type="presOf" srcId="{00773752-D945-4C95-BC44-CCAEB2D1D939}" destId="{9D03A5FD-6DB7-460A-AA70-25CD9CA8E860}" srcOrd="0" destOrd="0"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B39C62D3-01F0-4650-8821-EFFE3DA23C79}" type="presOf" srcId="{5A1F4934-00D9-43D2-A0D1-C4C742437901}" destId="{66D9B1E1-F1FA-4A84-AE69-4FB815DC4C19}" srcOrd="0" destOrd="0" presId="urn:microsoft.com/office/officeart/2005/8/layout/bProcess3"/>
    <dgm:cxn modelId="{61F837C7-4961-4D97-A6FB-BF8F30B19801}" srcId="{982C06EC-2BE3-40CD-9FCB-1908979611F1}" destId="{C9F79359-DC2C-4C81-ADD2-5D1327710E0E}" srcOrd="0" destOrd="0" parTransId="{8EB73C2A-4052-48CB-A419-9E92EFCAB541}" sibTransId="{71F1C792-CDD8-4FF7-96BE-626226592323}"/>
    <dgm:cxn modelId="{44ABADCA-25C3-4400-8C14-F322B73D815A}" srcId="{756C7C75-79FA-402A-A83D-99D80C2510AB}" destId="{2A2F01EB-5014-4098-8EC4-EB06049D4660}" srcOrd="0" destOrd="0" parTransId="{8C1D24A8-9B27-457D-83AB-04C97C8059D4}" sibTransId="{C8584FC0-A013-4435-B868-21E1FBA870C9}"/>
    <dgm:cxn modelId="{24517693-D6F3-4A5B-8529-6AD573283722}" srcId="{D60A3538-8156-4A98-8461-598274F9042B}" destId="{1124F533-E1FF-4654-9DCE-A12609892C42}" srcOrd="0" destOrd="0" parTransId="{A140A940-D641-4F85-B906-94E623CF5B31}" sibTransId="{067B8A79-150E-4D32-9864-41874D3A6EAF}"/>
    <dgm:cxn modelId="{FD919347-DE0A-43C7-AF41-7F5062A9FAC8}" srcId="{90E62EA4-F807-4C6B-8BD7-1467D227645D}" destId="{6C824F7A-3864-41C9-8541-E31D2733C57F}" srcOrd="4" destOrd="0" parTransId="{81515988-1CD9-415F-8ED1-2D29A161254C}" sibTransId="{5F245ACD-9358-4C3A-9620-92466B5B4EEA}"/>
    <dgm:cxn modelId="{834F2A0F-E4B7-4B9E-9435-AEB8FC41295B}" srcId="{6C824F7A-3864-41C9-8541-E31D2733C57F}" destId="{77410958-4341-4FE9-9AFE-9C8542715085}" srcOrd="0" destOrd="0" parTransId="{22B3B3F6-4860-4C90-82D8-A05B7AD4EFF7}" sibTransId="{7A86CEFA-C44A-46A7-9891-38429748580D}"/>
    <dgm:cxn modelId="{CF8A1748-D27D-4F4F-8921-BEBFC4ECA6BE}" type="presOf" srcId="{C9F79359-DC2C-4C81-ADD2-5D1327710E0E}" destId="{5179FE80-DD25-4F73-89C7-180B8FE342CE}" srcOrd="0" destOrd="1" presId="urn:microsoft.com/office/officeart/2005/8/layout/bProcess3"/>
    <dgm:cxn modelId="{EE8BC650-E902-4755-9484-02FC0272A88B}" type="presOf" srcId="{90E62EA4-F807-4C6B-8BD7-1467D227645D}" destId="{E254D769-C9E9-4084-A6BC-255FEA61492A}" srcOrd="0" destOrd="0" presId="urn:microsoft.com/office/officeart/2005/8/layout/bProcess3"/>
    <dgm:cxn modelId="{C0D92C18-BC2A-43C6-B4A7-9EE609948F86}" type="presOf" srcId="{E35DA671-8868-4179-B1DE-D45C87104407}" destId="{3061FFA2-1046-4CAD-8E9A-BCFC57B05775}" srcOrd="0" destOrd="0" presId="urn:microsoft.com/office/officeart/2005/8/layout/bProcess3"/>
    <dgm:cxn modelId="{EE57BE7F-C286-4AB9-ADFF-879C139D921C}" type="presOf" srcId="{6FB7C9D5-468A-4E6E-9422-D4FB70FA50FF}" destId="{C49D013E-6853-412B-96F4-40CCE2213163}" srcOrd="0" destOrd="0"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4622BFB4-29DE-4E0C-B669-DD09CE39DFAD}" srcId="{90E62EA4-F807-4C6B-8BD7-1467D227645D}" destId="{6FB7C9D5-468A-4E6E-9422-D4FB70FA50FF}" srcOrd="2" destOrd="0" parTransId="{E3CB84CA-EDD3-499C-B79B-1CE1EF4D1020}" sibTransId="{D7699FE0-4B70-4186-B727-1B6DC3CBEA07}"/>
    <dgm:cxn modelId="{1DDB95E0-1E45-4FC0-B1CE-B82E03A3B484}" type="presParOf" srcId="{E254D769-C9E9-4084-A6BC-255FEA61492A}" destId="{5179FE80-DD25-4F73-89C7-180B8FE342CE}" srcOrd="0" destOrd="0" presId="urn:microsoft.com/office/officeart/2005/8/layout/bProcess3"/>
    <dgm:cxn modelId="{5F1D447A-DE59-499C-AABE-E98ECF72DD23}" type="presParOf" srcId="{E254D769-C9E9-4084-A6BC-255FEA61492A}" destId="{5967FD42-628C-432A-9DEB-BE39D0F4CF84}" srcOrd="1" destOrd="0" presId="urn:microsoft.com/office/officeart/2005/8/layout/bProcess3"/>
    <dgm:cxn modelId="{353241D2-127A-4DA4-86EF-3FBFB0D2860E}" type="presParOf" srcId="{5967FD42-628C-432A-9DEB-BE39D0F4CF84}" destId="{201553E2-C5D8-40D2-A92F-9F1F1B036057}" srcOrd="0" destOrd="0" presId="urn:microsoft.com/office/officeart/2005/8/layout/bProcess3"/>
    <dgm:cxn modelId="{52616DFE-FE96-48E4-8AF5-BC9F1185FED5}" type="presParOf" srcId="{E254D769-C9E9-4084-A6BC-255FEA61492A}" destId="{CE2047B3-C975-4D65-9317-12ABDD9B6C63}" srcOrd="2" destOrd="0" presId="urn:microsoft.com/office/officeart/2005/8/layout/bProcess3"/>
    <dgm:cxn modelId="{D27F61F6-806E-403E-BE15-85C1539E15A1}" type="presParOf" srcId="{E254D769-C9E9-4084-A6BC-255FEA61492A}" destId="{C835E411-4141-4F93-B2AF-60E64324321C}" srcOrd="3" destOrd="0" presId="urn:microsoft.com/office/officeart/2005/8/layout/bProcess3"/>
    <dgm:cxn modelId="{79FB5C07-E0FE-42A6-B2BA-12298A337250}" type="presParOf" srcId="{C835E411-4141-4F93-B2AF-60E64324321C}" destId="{C1E30E50-3D02-49E7-A400-D9277EDB4681}" srcOrd="0" destOrd="0" presId="urn:microsoft.com/office/officeart/2005/8/layout/bProcess3"/>
    <dgm:cxn modelId="{472355F1-B39F-42EE-B58B-F883C9FA7453}" type="presParOf" srcId="{E254D769-C9E9-4084-A6BC-255FEA61492A}" destId="{C49D013E-6853-412B-96F4-40CCE2213163}" srcOrd="4" destOrd="0" presId="urn:microsoft.com/office/officeart/2005/8/layout/bProcess3"/>
    <dgm:cxn modelId="{A994FAF5-A0F7-45A6-94F1-A18834A59C93}" type="presParOf" srcId="{E254D769-C9E9-4084-A6BC-255FEA61492A}" destId="{288CF674-D455-4629-BC1D-53562A9FFCCB}" srcOrd="5" destOrd="0" presId="urn:microsoft.com/office/officeart/2005/8/layout/bProcess3"/>
    <dgm:cxn modelId="{F8E3DD8C-E8DE-43D7-BC3B-96FA9CE66849}" type="presParOf" srcId="{288CF674-D455-4629-BC1D-53562A9FFCCB}" destId="{2406CD58-35BA-4700-991D-E9AE3DC46A09}" srcOrd="0" destOrd="0" presId="urn:microsoft.com/office/officeart/2005/8/layout/bProcess3"/>
    <dgm:cxn modelId="{0E5990A8-4E1C-4B2E-9130-73E177DC6E96}" type="presParOf" srcId="{E254D769-C9E9-4084-A6BC-255FEA61492A}" destId="{9D03A5FD-6DB7-460A-AA70-25CD9CA8E860}" srcOrd="6" destOrd="0" presId="urn:microsoft.com/office/officeart/2005/8/layout/bProcess3"/>
    <dgm:cxn modelId="{F9C69DAF-CE43-41E1-AAB1-0898EBEE3113}" type="presParOf" srcId="{E254D769-C9E9-4084-A6BC-255FEA61492A}" destId="{709E9380-00CB-4D52-9A9F-D7900FE8A9FC}" srcOrd="7" destOrd="0" presId="urn:microsoft.com/office/officeart/2005/8/layout/bProcess3"/>
    <dgm:cxn modelId="{5599C398-5C28-4C7C-97D0-C1360F0BE6B1}" type="presParOf" srcId="{709E9380-00CB-4D52-9A9F-D7900FE8A9FC}" destId="{0AD7B48D-D9A6-4D9C-83B5-17ACD36A9ECD}" srcOrd="0" destOrd="0" presId="urn:microsoft.com/office/officeart/2005/8/layout/bProcess3"/>
    <dgm:cxn modelId="{A8D03330-9F02-416F-AB8F-71B6D49AD3DB}" type="presParOf" srcId="{E254D769-C9E9-4084-A6BC-255FEA61492A}" destId="{57DC1FCF-DBFE-4940-B721-981C7BCAE3A5}" srcOrd="8" destOrd="0" presId="urn:microsoft.com/office/officeart/2005/8/layout/bProcess3"/>
    <dgm:cxn modelId="{18C6E64A-B46E-43B2-BA88-862CC59124E3}" type="presParOf" srcId="{E254D769-C9E9-4084-A6BC-255FEA61492A}" destId="{EF40D11E-D55A-49AB-9956-79D892E8042E}" srcOrd="9" destOrd="0" presId="urn:microsoft.com/office/officeart/2005/8/layout/bProcess3"/>
    <dgm:cxn modelId="{A7AECE20-4BED-402E-9E85-22B6B7DB5F5C}" type="presParOf" srcId="{EF40D11E-D55A-49AB-9956-79D892E8042E}" destId="{AEA78C26-E0A4-4725-BF9C-70F2FD676308}" srcOrd="0" destOrd="0" presId="urn:microsoft.com/office/officeart/2005/8/layout/bProcess3"/>
    <dgm:cxn modelId="{7DC27411-3397-4DB2-9CE8-70035E217DBB}" type="presParOf" srcId="{E254D769-C9E9-4084-A6BC-255FEA61492A}" destId="{66D9B1E1-F1FA-4A84-AE69-4FB815DC4C19}" srcOrd="10" destOrd="0" presId="urn:microsoft.com/office/officeart/2005/8/layout/bProcess3"/>
    <dgm:cxn modelId="{009C7BED-6248-41A3-B447-BC85288DE205}" type="presParOf" srcId="{E254D769-C9E9-4084-A6BC-255FEA61492A}" destId="{A2C9822E-3AA0-44FA-9B9D-E476CC2178B8}" srcOrd="11" destOrd="0" presId="urn:microsoft.com/office/officeart/2005/8/layout/bProcess3"/>
    <dgm:cxn modelId="{5753FF73-34AE-4C11-9776-08383719AEA2}" type="presParOf" srcId="{A2C9822E-3AA0-44FA-9B9D-E476CC2178B8}" destId="{C0A1A61B-BA04-4CC6-8E95-0FEF7EC8BD32}" srcOrd="0" destOrd="0" presId="urn:microsoft.com/office/officeart/2005/8/layout/bProcess3"/>
    <dgm:cxn modelId="{04F461AA-1BBA-4612-9C85-551ED0BF2534}"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E62EA4-F807-4C6B-8BD7-1467D227645D}" type="doc">
      <dgm:prSet loTypeId="urn:microsoft.com/office/officeart/2005/8/layout/bProcess3" loCatId="process" qsTypeId="urn:microsoft.com/office/officeart/2005/8/quickstyle/simple1" qsCatId="simple" csTypeId="urn:microsoft.com/office/officeart/2005/8/colors/accent0_3" csCatId="mainScheme" phldr="1"/>
      <dgm:spPr/>
      <dgm:t>
        <a:bodyPr/>
        <a:lstStyle/>
        <a:p>
          <a:endParaRPr lang="en-US"/>
        </a:p>
      </dgm:t>
    </dgm:pt>
    <dgm:pt modelId="{982C06EC-2BE3-40CD-9FCB-1908979611F1}">
      <dgm:prSet phldrT="[Text]"/>
      <dgm:spPr/>
      <dgm:t>
        <a:bodyPr/>
        <a:lstStyle/>
        <a:p>
          <a:r>
            <a:rPr lang="en-US" dirty="0" err="1" smtClean="0"/>
            <a:t>filterLayer</a:t>
          </a:r>
          <a:r>
            <a:rPr lang="en-US" dirty="0" smtClean="0"/>
            <a:t>()</a:t>
          </a:r>
          <a:endParaRPr lang="en-US" dirty="0"/>
        </a:p>
      </dgm:t>
    </dgm:pt>
    <dgm:pt modelId="{BE39C050-DAE6-4D5F-B69E-1532CD330044}" type="parTrans" cxnId="{81207327-5E45-405A-AC63-A4128490EAFF}">
      <dgm:prSet/>
      <dgm:spPr/>
      <dgm:t>
        <a:bodyPr/>
        <a:lstStyle/>
        <a:p>
          <a:endParaRPr lang="en-US"/>
        </a:p>
      </dgm:t>
    </dgm:pt>
    <dgm:pt modelId="{27570507-57E3-43BF-A076-FC53EBD4BFB0}" type="sibTrans" cxnId="{81207327-5E45-405A-AC63-A4128490EAFF}">
      <dgm:prSet/>
      <dgm:spPr/>
      <dgm:t>
        <a:bodyPr/>
        <a:lstStyle/>
        <a:p>
          <a:endParaRPr lang="en-US"/>
        </a:p>
      </dgm:t>
    </dgm:pt>
    <dgm:pt modelId="{C9F79359-DC2C-4C81-ADD2-5D1327710E0E}">
      <dgm:prSet phldrT="[Text]"/>
      <dgm:spPr/>
      <dgm:t>
        <a:bodyPr/>
        <a:lstStyle/>
        <a:p>
          <a:r>
            <a:rPr lang="en-US" dirty="0" smtClean="0"/>
            <a:t>Allows layers to be dropped</a:t>
          </a:r>
          <a:endParaRPr lang="en-US" dirty="0"/>
        </a:p>
      </dgm:t>
    </dgm:pt>
    <dgm:pt modelId="{8EB73C2A-4052-48CB-A419-9E92EFCAB541}" type="parTrans" cxnId="{61F837C7-4961-4D97-A6FB-BF8F30B19801}">
      <dgm:prSet/>
      <dgm:spPr/>
      <dgm:t>
        <a:bodyPr/>
        <a:lstStyle/>
        <a:p>
          <a:endParaRPr lang="en-US"/>
        </a:p>
      </dgm:t>
    </dgm:pt>
    <dgm:pt modelId="{71F1C792-CDD8-4FF7-96BE-626226592323}" type="sibTrans" cxnId="{61F837C7-4961-4D97-A6FB-BF8F30B19801}">
      <dgm:prSet/>
      <dgm:spPr/>
      <dgm:t>
        <a:bodyPr/>
        <a:lstStyle/>
        <a:p>
          <a:endParaRPr lang="en-US"/>
        </a:p>
      </dgm:t>
    </dgm:pt>
    <dgm:pt modelId="{D60A3538-8156-4A98-8461-598274F9042B}">
      <dgm:prSet phldrT="[Text]"/>
      <dgm:spPr/>
      <dgm:t>
        <a:bodyPr/>
        <a:lstStyle/>
        <a:p>
          <a:r>
            <a:rPr lang="en-US" dirty="0" smtClean="0"/>
            <a:t>Allows for the creation of new fields</a:t>
          </a:r>
          <a:endParaRPr lang="en-US" dirty="0"/>
        </a:p>
      </dgm:t>
    </dgm:pt>
    <dgm:pt modelId="{DDA5AFC2-7F5F-461A-9CC8-CAA58BD93E0D}" type="parTrans" cxnId="{ED909966-0B9F-492E-97E2-EDB81BABB1CC}">
      <dgm:prSet/>
      <dgm:spPr/>
      <dgm:t>
        <a:bodyPr/>
        <a:lstStyle/>
        <a:p>
          <a:endParaRPr lang="en-US"/>
        </a:p>
      </dgm:t>
    </dgm:pt>
    <dgm:pt modelId="{4DE9C7E8-1F7C-40CB-A89D-B26D6409FE66}" type="sibTrans" cxnId="{ED909966-0B9F-492E-97E2-EDB81BABB1CC}">
      <dgm:prSet/>
      <dgm:spPr/>
      <dgm:t>
        <a:bodyPr/>
        <a:lstStyle/>
        <a:p>
          <a:endParaRPr lang="en-US"/>
        </a:p>
      </dgm:t>
    </dgm:pt>
    <dgm:pt modelId="{1124F533-E1FF-4654-9DCE-A12609892C42}">
      <dgm:prSet phldrT="[Text]"/>
      <dgm:spPr/>
      <dgm:t>
        <a:bodyPr/>
        <a:lstStyle/>
        <a:p>
          <a:r>
            <a:rPr lang="en-US" dirty="0" smtClean="0"/>
            <a:t>e.g. a field that indicates the layer of a feature for later</a:t>
          </a:r>
          <a:endParaRPr lang="en-US" dirty="0"/>
        </a:p>
      </dgm:t>
    </dgm:pt>
    <dgm:pt modelId="{A140A940-D641-4F85-B906-94E623CF5B31}" type="parTrans" cxnId="{24517693-D6F3-4A5B-8529-6AD573283722}">
      <dgm:prSet/>
      <dgm:spPr/>
      <dgm:t>
        <a:bodyPr/>
        <a:lstStyle/>
        <a:p>
          <a:endParaRPr lang="en-US"/>
        </a:p>
      </dgm:t>
    </dgm:pt>
    <dgm:pt modelId="{067B8A79-150E-4D32-9864-41874D3A6EAF}" type="sibTrans" cxnId="{24517693-D6F3-4A5B-8529-6AD573283722}">
      <dgm:prSet/>
      <dgm:spPr/>
      <dgm:t>
        <a:bodyPr/>
        <a:lstStyle/>
        <a:p>
          <a:endParaRPr lang="en-US"/>
        </a:p>
      </dgm:t>
    </dgm:pt>
    <dgm:pt modelId="{756C7C75-79FA-402A-A83D-99D80C2510AB}">
      <dgm:prSet phldrT="[Text]"/>
      <dgm:spPr/>
      <dgm:t>
        <a:bodyPr/>
        <a:lstStyle/>
        <a:p>
          <a:r>
            <a:rPr lang="en-US" smtClean="0"/>
            <a:t>Reproject</a:t>
          </a:r>
          <a:endParaRPr lang="en-US" dirty="0"/>
        </a:p>
      </dgm:t>
    </dgm:pt>
    <dgm:pt modelId="{A41F72F1-312E-44E6-880F-7041142D11B4}" type="parTrans" cxnId="{1BBE6E5A-636C-4920-8F9E-25359E9681B4}">
      <dgm:prSet/>
      <dgm:spPr/>
      <dgm:t>
        <a:bodyPr/>
        <a:lstStyle/>
        <a:p>
          <a:endParaRPr lang="en-US"/>
        </a:p>
      </dgm:t>
    </dgm:pt>
    <dgm:pt modelId="{10C19316-84AA-4AC0-978F-E7CD487C9C9E}" type="sibTrans" cxnId="{1BBE6E5A-636C-4920-8F9E-25359E9681B4}">
      <dgm:prSet/>
      <dgm:spPr/>
      <dgm:t>
        <a:bodyPr/>
        <a:lstStyle/>
        <a:p>
          <a:endParaRPr lang="en-US"/>
        </a:p>
      </dgm:t>
    </dgm:pt>
    <dgm:pt modelId="{2A2F01EB-5014-4098-8EC4-EB06049D4660}">
      <dgm:prSet/>
      <dgm:spPr/>
      <dgm:t>
        <a:bodyPr/>
        <a:lstStyle/>
        <a:p>
          <a:r>
            <a:rPr lang="en-US" dirty="0" smtClean="0"/>
            <a:t>Projects the layer into EPSG:4326</a:t>
          </a:r>
          <a:endParaRPr lang="en-US" dirty="0"/>
        </a:p>
      </dgm:t>
    </dgm:pt>
    <dgm:pt modelId="{8C1D24A8-9B27-457D-83AB-04C97C8059D4}" type="parTrans" cxnId="{44ABADCA-25C3-4400-8C14-F322B73D815A}">
      <dgm:prSet/>
      <dgm:spPr/>
      <dgm:t>
        <a:bodyPr/>
        <a:lstStyle/>
        <a:p>
          <a:endParaRPr lang="en-US"/>
        </a:p>
      </dgm:t>
    </dgm:pt>
    <dgm:pt modelId="{C8584FC0-A013-4435-B868-21E1FBA870C9}" type="sibTrans" cxnId="{44ABADCA-25C3-4400-8C14-F322B73D815A}">
      <dgm:prSet/>
      <dgm:spPr/>
      <dgm:t>
        <a:bodyPr/>
        <a:lstStyle/>
        <a:p>
          <a:endParaRPr lang="en-US"/>
        </a:p>
      </dgm:t>
    </dgm:pt>
    <dgm:pt modelId="{6FB7C9D5-468A-4E6E-9422-D4FB70FA50FF}">
      <dgm:prSet/>
      <dgm:spPr/>
      <dgm:t>
        <a:bodyPr/>
        <a:lstStyle/>
        <a:p>
          <a:r>
            <a:rPr lang="en-US" dirty="0" err="1" smtClean="0"/>
            <a:t>filterFeature</a:t>
          </a:r>
          <a:r>
            <a:rPr lang="en-US" dirty="0" smtClean="0"/>
            <a:t>()</a:t>
          </a:r>
          <a:endParaRPr lang="en-US" dirty="0"/>
        </a:p>
      </dgm:t>
    </dgm:pt>
    <dgm:pt modelId="{E3CB84CA-EDD3-499C-B79B-1CE1EF4D1020}" type="parTrans" cxnId="{4622BFB4-29DE-4E0C-B669-DD09CE39DFAD}">
      <dgm:prSet/>
      <dgm:spPr/>
      <dgm:t>
        <a:bodyPr/>
        <a:lstStyle/>
        <a:p>
          <a:endParaRPr lang="en-US"/>
        </a:p>
      </dgm:t>
    </dgm:pt>
    <dgm:pt modelId="{D7699FE0-4B70-4186-B727-1B6DC3CBEA07}" type="sibTrans" cxnId="{4622BFB4-29DE-4E0C-B669-DD09CE39DFAD}">
      <dgm:prSet/>
      <dgm:spPr/>
      <dgm:t>
        <a:bodyPr/>
        <a:lstStyle/>
        <a:p>
          <a:endParaRPr lang="en-US"/>
        </a:p>
      </dgm:t>
    </dgm:pt>
    <dgm:pt modelId="{896A044F-49F4-410A-AA2A-883686458B54}">
      <dgm:prSet/>
      <dgm:spPr/>
      <dgm:t>
        <a:bodyPr/>
        <a:lstStyle/>
        <a:p>
          <a:r>
            <a:rPr lang="en-US" dirty="0" smtClean="0"/>
            <a:t>Allows features to be removed</a:t>
          </a:r>
          <a:endParaRPr lang="en-US" dirty="0"/>
        </a:p>
      </dgm:t>
    </dgm:pt>
    <dgm:pt modelId="{2B890E02-A62C-487E-B7AF-20CB3828D9AA}" type="parTrans" cxnId="{01D5C4E6-59E9-447D-926F-651DA5A946AD}">
      <dgm:prSet/>
      <dgm:spPr/>
      <dgm:t>
        <a:bodyPr/>
        <a:lstStyle/>
        <a:p>
          <a:endParaRPr lang="en-US"/>
        </a:p>
      </dgm:t>
    </dgm:pt>
    <dgm:pt modelId="{C8880AA8-3DF4-47C3-BAF4-C44951A09E2B}" type="sibTrans" cxnId="{01D5C4E6-59E9-447D-926F-651DA5A946AD}">
      <dgm:prSet/>
      <dgm:spPr/>
      <dgm:t>
        <a:bodyPr/>
        <a:lstStyle/>
        <a:p>
          <a:endParaRPr lang="en-US"/>
        </a:p>
      </dgm:t>
    </dgm:pt>
    <dgm:pt modelId="{00773752-D945-4C95-BC44-CCAEB2D1D939}">
      <dgm:prSet/>
      <dgm:spPr/>
      <dgm:t>
        <a:bodyPr/>
        <a:lstStyle/>
        <a:p>
          <a:r>
            <a:rPr lang="en-US" smtClean="0"/>
            <a:t>Reproject</a:t>
          </a:r>
          <a:endParaRPr lang="en-US" dirty="0"/>
        </a:p>
      </dgm:t>
    </dgm:pt>
    <dgm:pt modelId="{BD64A6C4-C29C-4605-9B69-F0E63901CC38}" type="parTrans" cxnId="{5411CABC-FF26-44C7-963A-5124EE083A89}">
      <dgm:prSet/>
      <dgm:spPr/>
      <dgm:t>
        <a:bodyPr/>
        <a:lstStyle/>
        <a:p>
          <a:endParaRPr lang="en-US"/>
        </a:p>
      </dgm:t>
    </dgm:pt>
    <dgm:pt modelId="{24DEFA17-8FA3-4CEF-BC17-77A13CB164F6}" type="sibTrans" cxnId="{5411CABC-FF26-44C7-963A-5124EE083A89}">
      <dgm:prSet/>
      <dgm:spPr/>
      <dgm:t>
        <a:bodyPr/>
        <a:lstStyle/>
        <a:p>
          <a:endParaRPr lang="en-US"/>
        </a:p>
      </dgm:t>
    </dgm:pt>
    <dgm:pt modelId="{1437A3EE-0BB0-4D38-9182-36D1FA774269}">
      <dgm:prSet/>
      <dgm:spPr/>
      <dgm:t>
        <a:bodyPr/>
        <a:lstStyle/>
        <a:p>
          <a:r>
            <a:rPr lang="en-US" dirty="0" smtClean="0"/>
            <a:t>Projects the feature into EPSG:4326</a:t>
          </a:r>
          <a:endParaRPr lang="en-US" dirty="0"/>
        </a:p>
      </dgm:t>
    </dgm:pt>
    <dgm:pt modelId="{72108704-F765-4047-894E-5A9C9B9447A1}" type="parTrans" cxnId="{82809A1B-07D6-4735-B850-2B918439FCE1}">
      <dgm:prSet/>
      <dgm:spPr/>
      <dgm:t>
        <a:bodyPr/>
        <a:lstStyle/>
        <a:p>
          <a:endParaRPr lang="en-US"/>
        </a:p>
      </dgm:t>
    </dgm:pt>
    <dgm:pt modelId="{953113A7-4471-46BF-B0CA-8458C9BFF6C0}" type="sibTrans" cxnId="{82809A1B-07D6-4735-B850-2B918439FCE1}">
      <dgm:prSet/>
      <dgm:spPr/>
      <dgm:t>
        <a:bodyPr/>
        <a:lstStyle/>
        <a:p>
          <a:endParaRPr lang="en-US"/>
        </a:p>
      </dgm:t>
    </dgm:pt>
    <dgm:pt modelId="{6C824F7A-3864-41C9-8541-E31D2733C57F}">
      <dgm:prSet/>
      <dgm:spPr>
        <a:solidFill>
          <a:schemeClr val="tx2">
            <a:lumMod val="60000"/>
            <a:lumOff val="40000"/>
          </a:schemeClr>
        </a:solidFill>
      </dgm:spPr>
      <dgm:t>
        <a:bodyPr/>
        <a:lstStyle/>
        <a:p>
          <a:r>
            <a:rPr lang="en-US" dirty="0" smtClean="0"/>
            <a:t>Convert to OSM geometries</a:t>
          </a:r>
          <a:endParaRPr lang="en-US" dirty="0"/>
        </a:p>
      </dgm:t>
    </dgm:pt>
    <dgm:pt modelId="{81515988-1CD9-415F-8ED1-2D29A161254C}" type="parTrans" cxnId="{FD919347-DE0A-43C7-AF41-7F5062A9FAC8}">
      <dgm:prSet/>
      <dgm:spPr/>
      <dgm:t>
        <a:bodyPr/>
        <a:lstStyle/>
        <a:p>
          <a:endParaRPr lang="en-US"/>
        </a:p>
      </dgm:t>
    </dgm:pt>
    <dgm:pt modelId="{5F245ACD-9358-4C3A-9620-92466B5B4EEA}" type="sibTrans" cxnId="{FD919347-DE0A-43C7-AF41-7F5062A9FAC8}">
      <dgm:prSet/>
      <dgm:spPr/>
      <dgm:t>
        <a:bodyPr/>
        <a:lstStyle/>
        <a:p>
          <a:endParaRPr lang="en-US"/>
        </a:p>
      </dgm:t>
    </dgm:pt>
    <dgm:pt modelId="{77410958-4341-4FE9-9AFE-9C8542715085}">
      <dgm:prSet phldrT="[Text]"/>
      <dgm:spPr>
        <a:solidFill>
          <a:schemeClr val="tx2">
            <a:lumMod val="60000"/>
            <a:lumOff val="40000"/>
          </a:schemeClr>
        </a:solidFill>
      </dgm:spPr>
      <dgm:t>
        <a:bodyPr/>
        <a:lstStyle/>
        <a:p>
          <a:r>
            <a:rPr lang="en-US" dirty="0" smtClean="0"/>
            <a:t>Creates nodes and ways</a:t>
          </a:r>
          <a:endParaRPr lang="en-US" dirty="0"/>
        </a:p>
      </dgm:t>
    </dgm:pt>
    <dgm:pt modelId="{22B3B3F6-4860-4C90-82D8-A05B7AD4EFF7}" type="parTrans" cxnId="{834F2A0F-E4B7-4B9E-9435-AEB8FC41295B}">
      <dgm:prSet/>
      <dgm:spPr/>
      <dgm:t>
        <a:bodyPr/>
        <a:lstStyle/>
        <a:p>
          <a:endParaRPr lang="en-US"/>
        </a:p>
      </dgm:t>
    </dgm:pt>
    <dgm:pt modelId="{7A86CEFA-C44A-46A7-9891-38429748580D}" type="sibTrans" cxnId="{834F2A0F-E4B7-4B9E-9435-AEB8FC41295B}">
      <dgm:prSet/>
      <dgm:spPr/>
      <dgm:t>
        <a:bodyPr/>
        <a:lstStyle/>
        <a:p>
          <a:endParaRPr lang="en-US"/>
        </a:p>
      </dgm:t>
    </dgm:pt>
    <dgm:pt modelId="{5A1F4934-00D9-43D2-A0D1-C4C742437901}">
      <dgm:prSet phldrT="[Text]"/>
      <dgm:spPr/>
      <dgm:t>
        <a:bodyPr/>
        <a:lstStyle/>
        <a:p>
          <a:r>
            <a:rPr lang="en-US" dirty="0" err="1" smtClean="0"/>
            <a:t>filterTags</a:t>
          </a:r>
          <a:r>
            <a:rPr lang="en-US" dirty="0" smtClean="0"/>
            <a:t>()</a:t>
          </a:r>
          <a:endParaRPr lang="en-US" dirty="0"/>
        </a:p>
      </dgm:t>
    </dgm:pt>
    <dgm:pt modelId="{502BFB3A-22E6-45F6-82A0-04746BB6DF15}" type="parTrans" cxnId="{B512FEDE-174E-4726-8DBA-F39C3B65D600}">
      <dgm:prSet/>
      <dgm:spPr/>
      <dgm:t>
        <a:bodyPr/>
        <a:lstStyle/>
        <a:p>
          <a:endParaRPr lang="en-US"/>
        </a:p>
      </dgm:t>
    </dgm:pt>
    <dgm:pt modelId="{BAD32BF7-A86F-4CF1-80E0-7396B9537AE7}" type="sibTrans" cxnId="{B512FEDE-174E-4726-8DBA-F39C3B65D600}">
      <dgm:prSet/>
      <dgm:spPr/>
      <dgm:t>
        <a:bodyPr/>
        <a:lstStyle/>
        <a:p>
          <a:endParaRPr lang="en-US"/>
        </a:p>
      </dgm:t>
    </dgm:pt>
    <dgm:pt modelId="{E35DA671-8868-4179-B1DE-D45C87104407}">
      <dgm:prSet phldrT="[Text]"/>
      <dgm:spPr/>
      <dgm:t>
        <a:bodyPr/>
        <a:lstStyle/>
        <a:p>
          <a:r>
            <a:rPr lang="en-US" dirty="0" err="1" smtClean="0"/>
            <a:t>filterFeaturePost</a:t>
          </a:r>
          <a:r>
            <a:rPr lang="en-US" dirty="0" smtClean="0"/>
            <a:t>()</a:t>
          </a:r>
          <a:endParaRPr lang="en-US" dirty="0"/>
        </a:p>
      </dgm:t>
    </dgm:pt>
    <dgm:pt modelId="{FDCCE80E-4113-4A1B-BDD1-0FE3A22BBE9D}" type="parTrans" cxnId="{866D6D8F-1341-48DE-A040-CF673C15ACDA}">
      <dgm:prSet/>
      <dgm:spPr/>
      <dgm:t>
        <a:bodyPr/>
        <a:lstStyle/>
        <a:p>
          <a:endParaRPr lang="en-US"/>
        </a:p>
      </dgm:t>
    </dgm:pt>
    <dgm:pt modelId="{4E3CF83B-F03D-4019-A7E5-29753E0F5927}" type="sibTrans" cxnId="{866D6D8F-1341-48DE-A040-CF673C15ACDA}">
      <dgm:prSet/>
      <dgm:spPr/>
      <dgm:t>
        <a:bodyPr/>
        <a:lstStyle/>
        <a:p>
          <a:endParaRPr lang="en-US"/>
        </a:p>
      </dgm:t>
    </dgm:pt>
    <dgm:pt modelId="{873E8D7D-D0DC-4F0B-93BF-F12CC57AF036}">
      <dgm:prSet phldrT="[Text]"/>
      <dgm:spPr>
        <a:solidFill>
          <a:schemeClr val="tx2">
            <a:lumMod val="60000"/>
            <a:lumOff val="40000"/>
          </a:schemeClr>
        </a:solidFill>
      </dgm:spPr>
      <dgm:t>
        <a:bodyPr/>
        <a:lstStyle/>
        <a:p>
          <a:r>
            <a:rPr lang="en-US" dirty="0" smtClean="0"/>
            <a:t>Only creates </a:t>
          </a:r>
          <a:r>
            <a:rPr lang="en-US" dirty="0" err="1" smtClean="0"/>
            <a:t>multipolygons</a:t>
          </a:r>
          <a:r>
            <a:rPr lang="en-US" dirty="0" smtClean="0"/>
            <a:t> if necessary</a:t>
          </a:r>
          <a:endParaRPr lang="en-US" dirty="0"/>
        </a:p>
      </dgm:t>
    </dgm:pt>
    <dgm:pt modelId="{C8EFAC61-12C7-4D63-942F-3CE5AEFBEEB4}" type="parTrans" cxnId="{075267EF-42F5-447A-8BEA-E5EA8C70DFF6}">
      <dgm:prSet/>
      <dgm:spPr/>
      <dgm:t>
        <a:bodyPr/>
        <a:lstStyle/>
        <a:p>
          <a:endParaRPr lang="en-US"/>
        </a:p>
      </dgm:t>
    </dgm:pt>
    <dgm:pt modelId="{4B178B1E-4864-4D75-A576-0260238E270B}" type="sibTrans" cxnId="{075267EF-42F5-447A-8BEA-E5EA8C70DFF6}">
      <dgm:prSet/>
      <dgm:spPr/>
      <dgm:t>
        <a:bodyPr/>
        <a:lstStyle/>
        <a:p>
          <a:endParaRPr lang="en-US"/>
        </a:p>
      </dgm:t>
    </dgm:pt>
    <dgm:pt modelId="{B0FACA75-2A02-4C3A-9003-59C1D1698C7B}">
      <dgm:prSet phldrT="[Text]"/>
      <dgm:spPr/>
      <dgm:t>
        <a:bodyPr/>
        <a:lstStyle/>
        <a:p>
          <a:r>
            <a:rPr lang="en-US" dirty="0" smtClean="0"/>
            <a:t>Where all the magic occurs</a:t>
          </a:r>
          <a:endParaRPr lang="en-US" dirty="0"/>
        </a:p>
      </dgm:t>
    </dgm:pt>
    <dgm:pt modelId="{F05FCAC7-5857-4EB7-A65B-3AB713C462D1}" type="parTrans" cxnId="{69D6071B-F793-48BC-A5B9-8F1E9C1ABBB4}">
      <dgm:prSet/>
      <dgm:spPr/>
      <dgm:t>
        <a:bodyPr/>
        <a:lstStyle/>
        <a:p>
          <a:endParaRPr lang="en-US"/>
        </a:p>
      </dgm:t>
    </dgm:pt>
    <dgm:pt modelId="{EDFE7227-CF8A-4C5B-8020-EA52D2104285}" type="sibTrans" cxnId="{69D6071B-F793-48BC-A5B9-8F1E9C1ABBB4}">
      <dgm:prSet/>
      <dgm:spPr/>
      <dgm:t>
        <a:bodyPr/>
        <a:lstStyle/>
        <a:p>
          <a:endParaRPr lang="en-US"/>
        </a:p>
      </dgm:t>
    </dgm:pt>
    <dgm:pt modelId="{DC19A910-3582-4701-B07B-8EFC6675D0E0}">
      <dgm:prSet phldrT="[Text]"/>
      <dgm:spPr/>
      <dgm:t>
        <a:bodyPr/>
        <a:lstStyle/>
        <a:p>
          <a:r>
            <a:rPr lang="en-US" smtClean="0"/>
            <a:t>A user-defined filtering step, not commonly used</a:t>
          </a:r>
          <a:endParaRPr lang="en-US" dirty="0"/>
        </a:p>
      </dgm:t>
    </dgm:pt>
    <dgm:pt modelId="{5EFB5853-3DBA-4B74-978E-DD1967DF1767}" type="parTrans" cxnId="{F16DB799-4C9D-4B88-A824-21BA28A23C42}">
      <dgm:prSet/>
      <dgm:spPr/>
      <dgm:t>
        <a:bodyPr/>
        <a:lstStyle/>
        <a:p>
          <a:endParaRPr lang="en-US"/>
        </a:p>
      </dgm:t>
    </dgm:pt>
    <dgm:pt modelId="{B07FCCCA-B804-44E8-9F7E-799E4FCADE28}" type="sibTrans" cxnId="{F16DB799-4C9D-4B88-A824-21BA28A23C42}">
      <dgm:prSet/>
      <dgm:spPr/>
      <dgm:t>
        <a:bodyPr/>
        <a:lstStyle/>
        <a:p>
          <a:endParaRPr lang="en-US"/>
        </a:p>
      </dgm:t>
    </dgm:pt>
    <dgm:pt modelId="{E254D769-C9E9-4084-A6BC-255FEA61492A}" type="pres">
      <dgm:prSet presAssocID="{90E62EA4-F807-4C6B-8BD7-1467D227645D}" presName="Name0" presStyleCnt="0">
        <dgm:presLayoutVars>
          <dgm:dir/>
          <dgm:resizeHandles val="exact"/>
        </dgm:presLayoutVars>
      </dgm:prSet>
      <dgm:spPr/>
      <dgm:t>
        <a:bodyPr/>
        <a:lstStyle/>
        <a:p>
          <a:endParaRPr lang="en-US"/>
        </a:p>
      </dgm:t>
    </dgm:pt>
    <dgm:pt modelId="{5179FE80-DD25-4F73-89C7-180B8FE342CE}" type="pres">
      <dgm:prSet presAssocID="{982C06EC-2BE3-40CD-9FCB-1908979611F1}" presName="node" presStyleLbl="node1" presStyleIdx="0" presStyleCnt="7">
        <dgm:presLayoutVars>
          <dgm:bulletEnabled val="1"/>
        </dgm:presLayoutVars>
      </dgm:prSet>
      <dgm:spPr/>
      <dgm:t>
        <a:bodyPr/>
        <a:lstStyle/>
        <a:p>
          <a:endParaRPr lang="en-US"/>
        </a:p>
      </dgm:t>
    </dgm:pt>
    <dgm:pt modelId="{5967FD42-628C-432A-9DEB-BE39D0F4CF84}" type="pres">
      <dgm:prSet presAssocID="{27570507-57E3-43BF-A076-FC53EBD4BFB0}" presName="sibTrans" presStyleLbl="sibTrans1D1" presStyleIdx="0" presStyleCnt="6"/>
      <dgm:spPr/>
      <dgm:t>
        <a:bodyPr/>
        <a:lstStyle/>
        <a:p>
          <a:endParaRPr lang="en-US"/>
        </a:p>
      </dgm:t>
    </dgm:pt>
    <dgm:pt modelId="{201553E2-C5D8-40D2-A92F-9F1F1B036057}" type="pres">
      <dgm:prSet presAssocID="{27570507-57E3-43BF-A076-FC53EBD4BFB0}" presName="connectorText" presStyleLbl="sibTrans1D1" presStyleIdx="0" presStyleCnt="6"/>
      <dgm:spPr/>
      <dgm:t>
        <a:bodyPr/>
        <a:lstStyle/>
        <a:p>
          <a:endParaRPr lang="en-US"/>
        </a:p>
      </dgm:t>
    </dgm:pt>
    <dgm:pt modelId="{CE2047B3-C975-4D65-9317-12ABDD9B6C63}" type="pres">
      <dgm:prSet presAssocID="{756C7C75-79FA-402A-A83D-99D80C2510AB}" presName="node" presStyleLbl="node1" presStyleIdx="1" presStyleCnt="7">
        <dgm:presLayoutVars>
          <dgm:bulletEnabled val="1"/>
        </dgm:presLayoutVars>
      </dgm:prSet>
      <dgm:spPr/>
      <dgm:t>
        <a:bodyPr/>
        <a:lstStyle/>
        <a:p>
          <a:endParaRPr lang="en-US"/>
        </a:p>
      </dgm:t>
    </dgm:pt>
    <dgm:pt modelId="{C835E411-4141-4F93-B2AF-60E64324321C}" type="pres">
      <dgm:prSet presAssocID="{10C19316-84AA-4AC0-978F-E7CD487C9C9E}" presName="sibTrans" presStyleLbl="sibTrans1D1" presStyleIdx="1" presStyleCnt="6"/>
      <dgm:spPr/>
      <dgm:t>
        <a:bodyPr/>
        <a:lstStyle/>
        <a:p>
          <a:endParaRPr lang="en-US"/>
        </a:p>
      </dgm:t>
    </dgm:pt>
    <dgm:pt modelId="{C1E30E50-3D02-49E7-A400-D9277EDB4681}" type="pres">
      <dgm:prSet presAssocID="{10C19316-84AA-4AC0-978F-E7CD487C9C9E}" presName="connectorText" presStyleLbl="sibTrans1D1" presStyleIdx="1" presStyleCnt="6"/>
      <dgm:spPr/>
      <dgm:t>
        <a:bodyPr/>
        <a:lstStyle/>
        <a:p>
          <a:endParaRPr lang="en-US"/>
        </a:p>
      </dgm:t>
    </dgm:pt>
    <dgm:pt modelId="{C49D013E-6853-412B-96F4-40CCE2213163}" type="pres">
      <dgm:prSet presAssocID="{6FB7C9D5-468A-4E6E-9422-D4FB70FA50FF}" presName="node" presStyleLbl="node1" presStyleIdx="2" presStyleCnt="7">
        <dgm:presLayoutVars>
          <dgm:bulletEnabled val="1"/>
        </dgm:presLayoutVars>
      </dgm:prSet>
      <dgm:spPr/>
      <dgm:t>
        <a:bodyPr/>
        <a:lstStyle/>
        <a:p>
          <a:endParaRPr lang="en-US"/>
        </a:p>
      </dgm:t>
    </dgm:pt>
    <dgm:pt modelId="{288CF674-D455-4629-BC1D-53562A9FFCCB}" type="pres">
      <dgm:prSet presAssocID="{D7699FE0-4B70-4186-B727-1B6DC3CBEA07}" presName="sibTrans" presStyleLbl="sibTrans1D1" presStyleIdx="2" presStyleCnt="6"/>
      <dgm:spPr/>
      <dgm:t>
        <a:bodyPr/>
        <a:lstStyle/>
        <a:p>
          <a:endParaRPr lang="en-US"/>
        </a:p>
      </dgm:t>
    </dgm:pt>
    <dgm:pt modelId="{2406CD58-35BA-4700-991D-E9AE3DC46A09}" type="pres">
      <dgm:prSet presAssocID="{D7699FE0-4B70-4186-B727-1B6DC3CBEA07}" presName="connectorText" presStyleLbl="sibTrans1D1" presStyleIdx="2" presStyleCnt="6"/>
      <dgm:spPr/>
      <dgm:t>
        <a:bodyPr/>
        <a:lstStyle/>
        <a:p>
          <a:endParaRPr lang="en-US"/>
        </a:p>
      </dgm:t>
    </dgm:pt>
    <dgm:pt modelId="{9D03A5FD-6DB7-460A-AA70-25CD9CA8E860}" type="pres">
      <dgm:prSet presAssocID="{00773752-D945-4C95-BC44-CCAEB2D1D939}" presName="node" presStyleLbl="node1" presStyleIdx="3" presStyleCnt="7" custLinFactX="-169276" custLinFactY="40178" custLinFactNeighborX="-200000" custLinFactNeighborY="100000">
        <dgm:presLayoutVars>
          <dgm:bulletEnabled val="1"/>
        </dgm:presLayoutVars>
      </dgm:prSet>
      <dgm:spPr/>
      <dgm:t>
        <a:bodyPr/>
        <a:lstStyle/>
        <a:p>
          <a:endParaRPr lang="en-US"/>
        </a:p>
      </dgm:t>
    </dgm:pt>
    <dgm:pt modelId="{709E9380-00CB-4D52-9A9F-D7900FE8A9FC}" type="pres">
      <dgm:prSet presAssocID="{24DEFA17-8FA3-4CEF-BC17-77A13CB164F6}" presName="sibTrans" presStyleLbl="sibTrans1D1" presStyleIdx="3" presStyleCnt="6"/>
      <dgm:spPr/>
      <dgm:t>
        <a:bodyPr/>
        <a:lstStyle/>
        <a:p>
          <a:endParaRPr lang="en-US"/>
        </a:p>
      </dgm:t>
    </dgm:pt>
    <dgm:pt modelId="{0AD7B48D-D9A6-4D9C-83B5-17ACD36A9ECD}" type="pres">
      <dgm:prSet presAssocID="{24DEFA17-8FA3-4CEF-BC17-77A13CB164F6}" presName="connectorText" presStyleLbl="sibTrans1D1" presStyleIdx="3" presStyleCnt="6"/>
      <dgm:spPr/>
      <dgm:t>
        <a:bodyPr/>
        <a:lstStyle/>
        <a:p>
          <a:endParaRPr lang="en-US"/>
        </a:p>
      </dgm:t>
    </dgm:pt>
    <dgm:pt modelId="{57DC1FCF-DBFE-4940-B721-981C7BCAE3A5}" type="pres">
      <dgm:prSet presAssocID="{6C824F7A-3864-41C9-8541-E31D2733C57F}" presName="node" presStyleLbl="node1" presStyleIdx="4" presStyleCnt="7" custLinFactX="22502" custLinFactNeighborX="100000" custLinFactNeighborY="1845">
        <dgm:presLayoutVars>
          <dgm:bulletEnabled val="1"/>
        </dgm:presLayoutVars>
      </dgm:prSet>
      <dgm:spPr/>
      <dgm:t>
        <a:bodyPr/>
        <a:lstStyle/>
        <a:p>
          <a:endParaRPr lang="en-US"/>
        </a:p>
      </dgm:t>
    </dgm:pt>
    <dgm:pt modelId="{EF40D11E-D55A-49AB-9956-79D892E8042E}" type="pres">
      <dgm:prSet presAssocID="{5F245ACD-9358-4C3A-9620-92466B5B4EEA}" presName="sibTrans" presStyleLbl="sibTrans1D1" presStyleIdx="4" presStyleCnt="6"/>
      <dgm:spPr/>
      <dgm:t>
        <a:bodyPr/>
        <a:lstStyle/>
        <a:p>
          <a:endParaRPr lang="en-US"/>
        </a:p>
      </dgm:t>
    </dgm:pt>
    <dgm:pt modelId="{AEA78C26-E0A4-4725-BF9C-70F2FD676308}" type="pres">
      <dgm:prSet presAssocID="{5F245ACD-9358-4C3A-9620-92466B5B4EEA}" presName="connectorText" presStyleLbl="sibTrans1D1" presStyleIdx="4" presStyleCnt="6"/>
      <dgm:spPr/>
      <dgm:t>
        <a:bodyPr/>
        <a:lstStyle/>
        <a:p>
          <a:endParaRPr lang="en-US"/>
        </a:p>
      </dgm:t>
    </dgm:pt>
    <dgm:pt modelId="{66D9B1E1-F1FA-4A84-AE69-4FB815DC4C19}" type="pres">
      <dgm:prSet presAssocID="{5A1F4934-00D9-43D2-A0D1-C4C742437901}" presName="node" presStyleLbl="node1" presStyleIdx="5" presStyleCnt="7" custLinFactX="22280" custLinFactNeighborX="100000" custLinFactNeighborY="1845">
        <dgm:presLayoutVars>
          <dgm:bulletEnabled val="1"/>
        </dgm:presLayoutVars>
      </dgm:prSet>
      <dgm:spPr/>
      <dgm:t>
        <a:bodyPr/>
        <a:lstStyle/>
        <a:p>
          <a:endParaRPr lang="en-US"/>
        </a:p>
      </dgm:t>
    </dgm:pt>
    <dgm:pt modelId="{A2C9822E-3AA0-44FA-9B9D-E476CC2178B8}" type="pres">
      <dgm:prSet presAssocID="{BAD32BF7-A86F-4CF1-80E0-7396B9537AE7}" presName="sibTrans" presStyleLbl="sibTrans1D1" presStyleIdx="5" presStyleCnt="6"/>
      <dgm:spPr/>
      <dgm:t>
        <a:bodyPr/>
        <a:lstStyle/>
        <a:p>
          <a:endParaRPr lang="en-US"/>
        </a:p>
      </dgm:t>
    </dgm:pt>
    <dgm:pt modelId="{C0A1A61B-BA04-4CC6-8E95-0FEF7EC8BD32}" type="pres">
      <dgm:prSet presAssocID="{BAD32BF7-A86F-4CF1-80E0-7396B9537AE7}" presName="connectorText" presStyleLbl="sibTrans1D1" presStyleIdx="5" presStyleCnt="6"/>
      <dgm:spPr/>
      <dgm:t>
        <a:bodyPr/>
        <a:lstStyle/>
        <a:p>
          <a:endParaRPr lang="en-US"/>
        </a:p>
      </dgm:t>
    </dgm:pt>
    <dgm:pt modelId="{3061FFA2-1046-4CAD-8E9A-BCFC57B05775}" type="pres">
      <dgm:prSet presAssocID="{E35DA671-8868-4179-B1DE-D45C87104407}" presName="node" presStyleLbl="node1" presStyleIdx="6" presStyleCnt="7" custLinFactX="22057" custLinFactNeighborX="100000" custLinFactNeighborY="1844">
        <dgm:presLayoutVars>
          <dgm:bulletEnabled val="1"/>
        </dgm:presLayoutVars>
      </dgm:prSet>
      <dgm:spPr/>
      <dgm:t>
        <a:bodyPr/>
        <a:lstStyle/>
        <a:p>
          <a:endParaRPr lang="en-US"/>
        </a:p>
      </dgm:t>
    </dgm:pt>
  </dgm:ptLst>
  <dgm:cxnLst>
    <dgm:cxn modelId="{834F2A0F-E4B7-4B9E-9435-AEB8FC41295B}" srcId="{6C824F7A-3864-41C9-8541-E31D2733C57F}" destId="{77410958-4341-4FE9-9AFE-9C8542715085}" srcOrd="0" destOrd="0" parTransId="{22B3B3F6-4860-4C90-82D8-A05B7AD4EFF7}" sibTransId="{7A86CEFA-C44A-46A7-9891-38429748580D}"/>
    <dgm:cxn modelId="{866D6D8F-1341-48DE-A040-CF673C15ACDA}" srcId="{90E62EA4-F807-4C6B-8BD7-1467D227645D}" destId="{E35DA671-8868-4179-B1DE-D45C87104407}" srcOrd="6" destOrd="0" parTransId="{FDCCE80E-4113-4A1B-BDD1-0FE3A22BBE9D}" sibTransId="{4E3CF83B-F03D-4019-A7E5-29753E0F5927}"/>
    <dgm:cxn modelId="{1D7788DA-D9DD-4573-BF96-E589F8488E4A}" type="presOf" srcId="{6C824F7A-3864-41C9-8541-E31D2733C57F}" destId="{57DC1FCF-DBFE-4940-B721-981C7BCAE3A5}" srcOrd="0" destOrd="0" presId="urn:microsoft.com/office/officeart/2005/8/layout/bProcess3"/>
    <dgm:cxn modelId="{3B78E249-2468-4F24-B934-02902071E394}" type="presOf" srcId="{24DEFA17-8FA3-4CEF-BC17-77A13CB164F6}" destId="{0AD7B48D-D9A6-4D9C-83B5-17ACD36A9ECD}" srcOrd="1" destOrd="0" presId="urn:microsoft.com/office/officeart/2005/8/layout/bProcess3"/>
    <dgm:cxn modelId="{4A37A496-5781-4697-956A-F340124D9424}" type="presOf" srcId="{27570507-57E3-43BF-A076-FC53EBD4BFB0}" destId="{201553E2-C5D8-40D2-A92F-9F1F1B036057}" srcOrd="1" destOrd="0" presId="urn:microsoft.com/office/officeart/2005/8/layout/bProcess3"/>
    <dgm:cxn modelId="{20851EA2-FBB4-4614-9F75-DB130F125AF5}" type="presOf" srcId="{2A2F01EB-5014-4098-8EC4-EB06049D4660}" destId="{CE2047B3-C975-4D65-9317-12ABDD9B6C63}" srcOrd="0" destOrd="1" presId="urn:microsoft.com/office/officeart/2005/8/layout/bProcess3"/>
    <dgm:cxn modelId="{82809A1B-07D6-4735-B850-2B918439FCE1}" srcId="{00773752-D945-4C95-BC44-CCAEB2D1D939}" destId="{1437A3EE-0BB0-4D38-9182-36D1FA774269}" srcOrd="0" destOrd="0" parTransId="{72108704-F765-4047-894E-5A9C9B9447A1}" sibTransId="{953113A7-4471-46BF-B0CA-8458C9BFF6C0}"/>
    <dgm:cxn modelId="{8B96C008-99C1-402B-A9A6-C1AA9461A8A2}" type="presOf" srcId="{77410958-4341-4FE9-9AFE-9C8542715085}" destId="{57DC1FCF-DBFE-4940-B721-981C7BCAE3A5}" srcOrd="0" destOrd="1" presId="urn:microsoft.com/office/officeart/2005/8/layout/bProcess3"/>
    <dgm:cxn modelId="{5411CABC-FF26-44C7-963A-5124EE083A89}" srcId="{90E62EA4-F807-4C6B-8BD7-1467D227645D}" destId="{00773752-D945-4C95-BC44-CCAEB2D1D939}" srcOrd="3" destOrd="0" parTransId="{BD64A6C4-C29C-4605-9B69-F0E63901CC38}" sibTransId="{24DEFA17-8FA3-4CEF-BC17-77A13CB164F6}"/>
    <dgm:cxn modelId="{24517693-D6F3-4A5B-8529-6AD573283722}" srcId="{D60A3538-8156-4A98-8461-598274F9042B}" destId="{1124F533-E1FF-4654-9DCE-A12609892C42}" srcOrd="0" destOrd="0" parTransId="{A140A940-D641-4F85-B906-94E623CF5B31}" sibTransId="{067B8A79-150E-4D32-9864-41874D3A6EAF}"/>
    <dgm:cxn modelId="{1878DEA0-3E03-40D2-BAA4-C2F3A52C30E7}" type="presOf" srcId="{D7699FE0-4B70-4186-B727-1B6DC3CBEA07}" destId="{2406CD58-35BA-4700-991D-E9AE3DC46A09}" srcOrd="1" destOrd="0" presId="urn:microsoft.com/office/officeart/2005/8/layout/bProcess3"/>
    <dgm:cxn modelId="{44ABADCA-25C3-4400-8C14-F322B73D815A}" srcId="{756C7C75-79FA-402A-A83D-99D80C2510AB}" destId="{2A2F01EB-5014-4098-8EC4-EB06049D4660}" srcOrd="0" destOrd="0" parTransId="{8C1D24A8-9B27-457D-83AB-04C97C8059D4}" sibTransId="{C8584FC0-A013-4435-B868-21E1FBA870C9}"/>
    <dgm:cxn modelId="{D414CB1F-2E57-41FC-8997-09986F83ACFA}" type="presOf" srcId="{10C19316-84AA-4AC0-978F-E7CD487C9C9E}" destId="{C835E411-4141-4F93-B2AF-60E64324321C}" srcOrd="0" destOrd="0" presId="urn:microsoft.com/office/officeart/2005/8/layout/bProcess3"/>
    <dgm:cxn modelId="{88945A6E-744A-4582-8B5F-0213A1579A4E}" type="presOf" srcId="{DC19A910-3582-4701-B07B-8EFC6675D0E0}" destId="{3061FFA2-1046-4CAD-8E9A-BCFC57B05775}" srcOrd="0" destOrd="1" presId="urn:microsoft.com/office/officeart/2005/8/layout/bProcess3"/>
    <dgm:cxn modelId="{ADF2CAB5-019B-444B-B8F5-ACAC4863F89A}" type="presOf" srcId="{C9F79359-DC2C-4C81-ADD2-5D1327710E0E}" destId="{5179FE80-DD25-4F73-89C7-180B8FE342CE}" srcOrd="0" destOrd="1" presId="urn:microsoft.com/office/officeart/2005/8/layout/bProcess3"/>
    <dgm:cxn modelId="{69D6071B-F793-48BC-A5B9-8F1E9C1ABBB4}" srcId="{5A1F4934-00D9-43D2-A0D1-C4C742437901}" destId="{B0FACA75-2A02-4C3A-9003-59C1D1698C7B}" srcOrd="0" destOrd="0" parTransId="{F05FCAC7-5857-4EB7-A65B-3AB713C462D1}" sibTransId="{EDFE7227-CF8A-4C5B-8020-EA52D2104285}"/>
    <dgm:cxn modelId="{41F25B00-0D17-4B38-B256-B63F5C361997}" type="presOf" srcId="{D60A3538-8156-4A98-8461-598274F9042B}" destId="{5179FE80-DD25-4F73-89C7-180B8FE342CE}" srcOrd="0" destOrd="2" presId="urn:microsoft.com/office/officeart/2005/8/layout/bProcess3"/>
    <dgm:cxn modelId="{F16DB799-4C9D-4B88-A824-21BA28A23C42}" srcId="{E35DA671-8868-4179-B1DE-D45C87104407}" destId="{DC19A910-3582-4701-B07B-8EFC6675D0E0}" srcOrd="0" destOrd="0" parTransId="{5EFB5853-3DBA-4B74-978E-DD1967DF1767}" sibTransId="{B07FCCCA-B804-44E8-9F7E-799E4FCADE28}"/>
    <dgm:cxn modelId="{935EBCFC-1BE0-41B3-BEAC-85C51090CCE8}" type="presOf" srcId="{00773752-D945-4C95-BC44-CCAEB2D1D939}" destId="{9D03A5FD-6DB7-460A-AA70-25CD9CA8E860}" srcOrd="0" destOrd="0" presId="urn:microsoft.com/office/officeart/2005/8/layout/bProcess3"/>
    <dgm:cxn modelId="{0AC56B54-1847-41C1-B1AF-2EBDC18A80E3}" type="presOf" srcId="{5F245ACD-9358-4C3A-9620-92466B5B4EEA}" destId="{AEA78C26-E0A4-4725-BF9C-70F2FD676308}" srcOrd="1" destOrd="0" presId="urn:microsoft.com/office/officeart/2005/8/layout/bProcess3"/>
    <dgm:cxn modelId="{24279F52-B91F-453E-ABB7-E9BF37683BCB}" type="presOf" srcId="{E35DA671-8868-4179-B1DE-D45C87104407}" destId="{3061FFA2-1046-4CAD-8E9A-BCFC57B05775}" srcOrd="0" destOrd="0" presId="urn:microsoft.com/office/officeart/2005/8/layout/bProcess3"/>
    <dgm:cxn modelId="{2AABBB7D-DA1C-4F09-8F23-BF2B9C2ED9B1}" type="presOf" srcId="{5F245ACD-9358-4C3A-9620-92466B5B4EEA}" destId="{EF40D11E-D55A-49AB-9956-79D892E8042E}" srcOrd="0" destOrd="0" presId="urn:microsoft.com/office/officeart/2005/8/layout/bProcess3"/>
    <dgm:cxn modelId="{B512FEDE-174E-4726-8DBA-F39C3B65D600}" srcId="{90E62EA4-F807-4C6B-8BD7-1467D227645D}" destId="{5A1F4934-00D9-43D2-A0D1-C4C742437901}" srcOrd="5" destOrd="0" parTransId="{502BFB3A-22E6-45F6-82A0-04746BB6DF15}" sibTransId="{BAD32BF7-A86F-4CF1-80E0-7396B9537AE7}"/>
    <dgm:cxn modelId="{1CFD882F-F227-4E0E-A744-F7559B20A8D8}" type="presOf" srcId="{1124F533-E1FF-4654-9DCE-A12609892C42}" destId="{5179FE80-DD25-4F73-89C7-180B8FE342CE}" srcOrd="0" destOrd="3" presId="urn:microsoft.com/office/officeart/2005/8/layout/bProcess3"/>
    <dgm:cxn modelId="{5815952D-1045-486B-A95E-652DFC9814FF}" type="presOf" srcId="{756C7C75-79FA-402A-A83D-99D80C2510AB}" destId="{CE2047B3-C975-4D65-9317-12ABDD9B6C63}" srcOrd="0" destOrd="0" presId="urn:microsoft.com/office/officeart/2005/8/layout/bProcess3"/>
    <dgm:cxn modelId="{263F7507-4AB1-46EA-A163-A870DAE0FEAC}" type="presOf" srcId="{90E62EA4-F807-4C6B-8BD7-1467D227645D}" destId="{E254D769-C9E9-4084-A6BC-255FEA61492A}" srcOrd="0" destOrd="0" presId="urn:microsoft.com/office/officeart/2005/8/layout/bProcess3"/>
    <dgm:cxn modelId="{09347AA4-F413-4DAA-B80E-7BDD8F2A2B80}" type="presOf" srcId="{896A044F-49F4-410A-AA2A-883686458B54}" destId="{C49D013E-6853-412B-96F4-40CCE2213163}" srcOrd="0" destOrd="1" presId="urn:microsoft.com/office/officeart/2005/8/layout/bProcess3"/>
    <dgm:cxn modelId="{A6DE6D7C-466F-4487-9ADE-5BE9723E948C}" type="presOf" srcId="{24DEFA17-8FA3-4CEF-BC17-77A13CB164F6}" destId="{709E9380-00CB-4D52-9A9F-D7900FE8A9FC}" srcOrd="0" destOrd="0" presId="urn:microsoft.com/office/officeart/2005/8/layout/bProcess3"/>
    <dgm:cxn modelId="{01D5C4E6-59E9-447D-926F-651DA5A946AD}" srcId="{6FB7C9D5-468A-4E6E-9422-D4FB70FA50FF}" destId="{896A044F-49F4-410A-AA2A-883686458B54}" srcOrd="0" destOrd="0" parTransId="{2B890E02-A62C-487E-B7AF-20CB3828D9AA}" sibTransId="{C8880AA8-3DF4-47C3-BAF4-C44951A09E2B}"/>
    <dgm:cxn modelId="{ED909966-0B9F-492E-97E2-EDB81BABB1CC}" srcId="{982C06EC-2BE3-40CD-9FCB-1908979611F1}" destId="{D60A3538-8156-4A98-8461-598274F9042B}" srcOrd="1" destOrd="0" parTransId="{DDA5AFC2-7F5F-461A-9CC8-CAA58BD93E0D}" sibTransId="{4DE9C7E8-1F7C-40CB-A89D-B26D6409FE66}"/>
    <dgm:cxn modelId="{9CC27869-A6B1-45F8-8980-7BED4FC6E65C}" type="presOf" srcId="{D7699FE0-4B70-4186-B727-1B6DC3CBEA07}" destId="{288CF674-D455-4629-BC1D-53562A9FFCCB}" srcOrd="0" destOrd="0" presId="urn:microsoft.com/office/officeart/2005/8/layout/bProcess3"/>
    <dgm:cxn modelId="{AF55BF71-7185-4248-A1AE-7615F6903165}" type="presOf" srcId="{BAD32BF7-A86F-4CF1-80E0-7396B9537AE7}" destId="{C0A1A61B-BA04-4CC6-8E95-0FEF7EC8BD32}" srcOrd="1" destOrd="0" presId="urn:microsoft.com/office/officeart/2005/8/layout/bProcess3"/>
    <dgm:cxn modelId="{FD919347-DE0A-43C7-AF41-7F5062A9FAC8}" srcId="{90E62EA4-F807-4C6B-8BD7-1467D227645D}" destId="{6C824F7A-3864-41C9-8541-E31D2733C57F}" srcOrd="4" destOrd="0" parTransId="{81515988-1CD9-415F-8ED1-2D29A161254C}" sibTransId="{5F245ACD-9358-4C3A-9620-92466B5B4EEA}"/>
    <dgm:cxn modelId="{61F837C7-4961-4D97-A6FB-BF8F30B19801}" srcId="{982C06EC-2BE3-40CD-9FCB-1908979611F1}" destId="{C9F79359-DC2C-4C81-ADD2-5D1327710E0E}" srcOrd="0" destOrd="0" parTransId="{8EB73C2A-4052-48CB-A419-9E92EFCAB541}" sibTransId="{71F1C792-CDD8-4FF7-96BE-626226592323}"/>
    <dgm:cxn modelId="{4622BFB4-29DE-4E0C-B669-DD09CE39DFAD}" srcId="{90E62EA4-F807-4C6B-8BD7-1467D227645D}" destId="{6FB7C9D5-468A-4E6E-9422-D4FB70FA50FF}" srcOrd="2" destOrd="0" parTransId="{E3CB84CA-EDD3-499C-B79B-1CE1EF4D1020}" sibTransId="{D7699FE0-4B70-4186-B727-1B6DC3CBEA07}"/>
    <dgm:cxn modelId="{25A0E860-8D36-4815-BA25-993F25F5B1C8}" type="presOf" srcId="{BAD32BF7-A86F-4CF1-80E0-7396B9537AE7}" destId="{A2C9822E-3AA0-44FA-9B9D-E476CC2178B8}" srcOrd="0" destOrd="0" presId="urn:microsoft.com/office/officeart/2005/8/layout/bProcess3"/>
    <dgm:cxn modelId="{D5A72DFC-D5F6-4617-81FA-A18B4B9BAC93}" type="presOf" srcId="{1437A3EE-0BB0-4D38-9182-36D1FA774269}" destId="{9D03A5FD-6DB7-460A-AA70-25CD9CA8E860}" srcOrd="0" destOrd="1" presId="urn:microsoft.com/office/officeart/2005/8/layout/bProcess3"/>
    <dgm:cxn modelId="{E734BB79-C704-4C6F-8754-5C968F9AC68A}" type="presOf" srcId="{27570507-57E3-43BF-A076-FC53EBD4BFB0}" destId="{5967FD42-628C-432A-9DEB-BE39D0F4CF84}" srcOrd="0" destOrd="0" presId="urn:microsoft.com/office/officeart/2005/8/layout/bProcess3"/>
    <dgm:cxn modelId="{B2F797FE-A692-4364-A4C7-2AA6EE68DE90}" type="presOf" srcId="{10C19316-84AA-4AC0-978F-E7CD487C9C9E}" destId="{C1E30E50-3D02-49E7-A400-D9277EDB4681}" srcOrd="1" destOrd="0" presId="urn:microsoft.com/office/officeart/2005/8/layout/bProcess3"/>
    <dgm:cxn modelId="{4C53C1AB-29A4-420E-8A60-F0BFAB176919}" type="presOf" srcId="{5A1F4934-00D9-43D2-A0D1-C4C742437901}" destId="{66D9B1E1-F1FA-4A84-AE69-4FB815DC4C19}" srcOrd="0" destOrd="0" presId="urn:microsoft.com/office/officeart/2005/8/layout/bProcess3"/>
    <dgm:cxn modelId="{AE34E4F7-FDE9-4DF8-A3FA-59A5E9D03959}" type="presOf" srcId="{B0FACA75-2A02-4C3A-9003-59C1D1698C7B}" destId="{66D9B1E1-F1FA-4A84-AE69-4FB815DC4C19}" srcOrd="0" destOrd="1" presId="urn:microsoft.com/office/officeart/2005/8/layout/bProcess3"/>
    <dgm:cxn modelId="{E588677A-E208-4682-91DE-FA9EB0F76DB9}" type="presOf" srcId="{982C06EC-2BE3-40CD-9FCB-1908979611F1}" destId="{5179FE80-DD25-4F73-89C7-180B8FE342CE}" srcOrd="0" destOrd="0" presId="urn:microsoft.com/office/officeart/2005/8/layout/bProcess3"/>
    <dgm:cxn modelId="{C0B27FBB-E324-47F4-A28C-CE588CBEB773}" type="presOf" srcId="{873E8D7D-D0DC-4F0B-93BF-F12CC57AF036}" destId="{57DC1FCF-DBFE-4940-B721-981C7BCAE3A5}" srcOrd="0" destOrd="2" presId="urn:microsoft.com/office/officeart/2005/8/layout/bProcess3"/>
    <dgm:cxn modelId="{075267EF-42F5-447A-8BEA-E5EA8C70DFF6}" srcId="{6C824F7A-3864-41C9-8541-E31D2733C57F}" destId="{873E8D7D-D0DC-4F0B-93BF-F12CC57AF036}" srcOrd="1" destOrd="0" parTransId="{C8EFAC61-12C7-4D63-942F-3CE5AEFBEEB4}" sibTransId="{4B178B1E-4864-4D75-A576-0260238E270B}"/>
    <dgm:cxn modelId="{81207327-5E45-405A-AC63-A4128490EAFF}" srcId="{90E62EA4-F807-4C6B-8BD7-1467D227645D}" destId="{982C06EC-2BE3-40CD-9FCB-1908979611F1}" srcOrd="0" destOrd="0" parTransId="{BE39C050-DAE6-4D5F-B69E-1532CD330044}" sibTransId="{27570507-57E3-43BF-A076-FC53EBD4BFB0}"/>
    <dgm:cxn modelId="{1BBE6E5A-636C-4920-8F9E-25359E9681B4}" srcId="{90E62EA4-F807-4C6B-8BD7-1467D227645D}" destId="{756C7C75-79FA-402A-A83D-99D80C2510AB}" srcOrd="1" destOrd="0" parTransId="{A41F72F1-312E-44E6-880F-7041142D11B4}" sibTransId="{10C19316-84AA-4AC0-978F-E7CD487C9C9E}"/>
    <dgm:cxn modelId="{DBB2FDA6-A42D-4FF4-8CCC-8974139A2CD2}" type="presOf" srcId="{6FB7C9D5-468A-4E6E-9422-D4FB70FA50FF}" destId="{C49D013E-6853-412B-96F4-40CCE2213163}" srcOrd="0" destOrd="0" presId="urn:microsoft.com/office/officeart/2005/8/layout/bProcess3"/>
    <dgm:cxn modelId="{BDB29D39-135E-4DE8-B5EE-C8530035D055}" type="presParOf" srcId="{E254D769-C9E9-4084-A6BC-255FEA61492A}" destId="{5179FE80-DD25-4F73-89C7-180B8FE342CE}" srcOrd="0" destOrd="0" presId="urn:microsoft.com/office/officeart/2005/8/layout/bProcess3"/>
    <dgm:cxn modelId="{03BEB1F5-2A61-4EF2-A638-101C76DE6A13}" type="presParOf" srcId="{E254D769-C9E9-4084-A6BC-255FEA61492A}" destId="{5967FD42-628C-432A-9DEB-BE39D0F4CF84}" srcOrd="1" destOrd="0" presId="urn:microsoft.com/office/officeart/2005/8/layout/bProcess3"/>
    <dgm:cxn modelId="{5F06FF35-D7BE-4201-A01F-8432D1920721}" type="presParOf" srcId="{5967FD42-628C-432A-9DEB-BE39D0F4CF84}" destId="{201553E2-C5D8-40D2-A92F-9F1F1B036057}" srcOrd="0" destOrd="0" presId="urn:microsoft.com/office/officeart/2005/8/layout/bProcess3"/>
    <dgm:cxn modelId="{CD1A1EE4-81EC-456A-9AFA-C473D1AD608D}" type="presParOf" srcId="{E254D769-C9E9-4084-A6BC-255FEA61492A}" destId="{CE2047B3-C975-4D65-9317-12ABDD9B6C63}" srcOrd="2" destOrd="0" presId="urn:microsoft.com/office/officeart/2005/8/layout/bProcess3"/>
    <dgm:cxn modelId="{EEED0994-250D-42C6-8EF2-E7A8B41E3A0F}" type="presParOf" srcId="{E254D769-C9E9-4084-A6BC-255FEA61492A}" destId="{C835E411-4141-4F93-B2AF-60E64324321C}" srcOrd="3" destOrd="0" presId="urn:microsoft.com/office/officeart/2005/8/layout/bProcess3"/>
    <dgm:cxn modelId="{C67F4DB0-6C3E-4329-B914-18464135B7BA}" type="presParOf" srcId="{C835E411-4141-4F93-B2AF-60E64324321C}" destId="{C1E30E50-3D02-49E7-A400-D9277EDB4681}" srcOrd="0" destOrd="0" presId="urn:microsoft.com/office/officeart/2005/8/layout/bProcess3"/>
    <dgm:cxn modelId="{3B56E08A-E1FA-458D-BA2C-BA4ADABBAC20}" type="presParOf" srcId="{E254D769-C9E9-4084-A6BC-255FEA61492A}" destId="{C49D013E-6853-412B-96F4-40CCE2213163}" srcOrd="4" destOrd="0" presId="urn:microsoft.com/office/officeart/2005/8/layout/bProcess3"/>
    <dgm:cxn modelId="{3A953127-D89E-4FBE-B1EE-51E9222C1B4D}" type="presParOf" srcId="{E254D769-C9E9-4084-A6BC-255FEA61492A}" destId="{288CF674-D455-4629-BC1D-53562A9FFCCB}" srcOrd="5" destOrd="0" presId="urn:microsoft.com/office/officeart/2005/8/layout/bProcess3"/>
    <dgm:cxn modelId="{22D4CE1F-EC31-4EC1-87E8-2E06F80153D4}" type="presParOf" srcId="{288CF674-D455-4629-BC1D-53562A9FFCCB}" destId="{2406CD58-35BA-4700-991D-E9AE3DC46A09}" srcOrd="0" destOrd="0" presId="urn:microsoft.com/office/officeart/2005/8/layout/bProcess3"/>
    <dgm:cxn modelId="{948FA2CD-7433-4C94-BCD4-2AE0EAEA3BBA}" type="presParOf" srcId="{E254D769-C9E9-4084-A6BC-255FEA61492A}" destId="{9D03A5FD-6DB7-460A-AA70-25CD9CA8E860}" srcOrd="6" destOrd="0" presId="urn:microsoft.com/office/officeart/2005/8/layout/bProcess3"/>
    <dgm:cxn modelId="{CC23CAC2-9AD3-441D-8CD8-1D32B3F189F1}" type="presParOf" srcId="{E254D769-C9E9-4084-A6BC-255FEA61492A}" destId="{709E9380-00CB-4D52-9A9F-D7900FE8A9FC}" srcOrd="7" destOrd="0" presId="urn:microsoft.com/office/officeart/2005/8/layout/bProcess3"/>
    <dgm:cxn modelId="{D787D3B2-6E38-45BC-99AC-243CC5BE4606}" type="presParOf" srcId="{709E9380-00CB-4D52-9A9F-D7900FE8A9FC}" destId="{0AD7B48D-D9A6-4D9C-83B5-17ACD36A9ECD}" srcOrd="0" destOrd="0" presId="urn:microsoft.com/office/officeart/2005/8/layout/bProcess3"/>
    <dgm:cxn modelId="{70D31E28-4082-488B-B966-9CE7C6E07A13}" type="presParOf" srcId="{E254D769-C9E9-4084-A6BC-255FEA61492A}" destId="{57DC1FCF-DBFE-4940-B721-981C7BCAE3A5}" srcOrd="8" destOrd="0" presId="urn:microsoft.com/office/officeart/2005/8/layout/bProcess3"/>
    <dgm:cxn modelId="{3A205D01-F2E7-49B1-8D4A-53A8267935A5}" type="presParOf" srcId="{E254D769-C9E9-4084-A6BC-255FEA61492A}" destId="{EF40D11E-D55A-49AB-9956-79D892E8042E}" srcOrd="9" destOrd="0" presId="urn:microsoft.com/office/officeart/2005/8/layout/bProcess3"/>
    <dgm:cxn modelId="{ECEB8D15-A221-4BFA-B5E0-C036D458B11B}" type="presParOf" srcId="{EF40D11E-D55A-49AB-9956-79D892E8042E}" destId="{AEA78C26-E0A4-4725-BF9C-70F2FD676308}" srcOrd="0" destOrd="0" presId="urn:microsoft.com/office/officeart/2005/8/layout/bProcess3"/>
    <dgm:cxn modelId="{5B089A10-7B09-4E7D-AC8E-F6AD69BB2458}" type="presParOf" srcId="{E254D769-C9E9-4084-A6BC-255FEA61492A}" destId="{66D9B1E1-F1FA-4A84-AE69-4FB815DC4C19}" srcOrd="10" destOrd="0" presId="urn:microsoft.com/office/officeart/2005/8/layout/bProcess3"/>
    <dgm:cxn modelId="{BDF03632-6EDB-42B6-8E42-D4A1B1F50B6E}" type="presParOf" srcId="{E254D769-C9E9-4084-A6BC-255FEA61492A}" destId="{A2C9822E-3AA0-44FA-9B9D-E476CC2178B8}" srcOrd="11" destOrd="0" presId="urn:microsoft.com/office/officeart/2005/8/layout/bProcess3"/>
    <dgm:cxn modelId="{F9F454C0-011B-4B6D-83B5-D82863A0094D}" type="presParOf" srcId="{A2C9822E-3AA0-44FA-9B9D-E476CC2178B8}" destId="{C0A1A61B-BA04-4CC6-8E95-0FEF7EC8BD32}" srcOrd="0" destOrd="0" presId="urn:microsoft.com/office/officeart/2005/8/layout/bProcess3"/>
    <dgm:cxn modelId="{14ABF58D-E2A7-4DB0-ABBE-EDED95F48F7E}" type="presParOf" srcId="{E254D769-C9E9-4084-A6BC-255FEA61492A}" destId="{3061FFA2-1046-4CAD-8E9A-BCFC57B05775}"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CD9A4-4996-4A9B-8525-20F291D10D02}">
      <dsp:nvSpPr>
        <dsp:cNvPr id="0" name=""/>
        <dsp:cNvSpPr/>
      </dsp:nvSpPr>
      <dsp:spPr>
        <a:xfrm>
          <a:off x="2357311"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706781"/>
        <a:ext cx="27057" cy="5411"/>
      </dsp:txXfrm>
    </dsp:sp>
    <dsp:sp modelId="{7F1AC999-D937-4E18-987C-95464A8D825D}">
      <dsp:nvSpPr>
        <dsp:cNvPr id="0" name=""/>
        <dsp:cNvSpPr/>
      </dsp:nvSpPr>
      <dsp:spPr>
        <a:xfrm>
          <a:off x="6250"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Read in data source</a:t>
          </a:r>
          <a:endParaRPr lang="en-US" sz="1900" kern="1200" dirty="0"/>
        </a:p>
        <a:p>
          <a:pPr marL="114300" lvl="1" indent="-114300" algn="l" defTabSz="666750">
            <a:lnSpc>
              <a:spcPct val="90000"/>
            </a:lnSpc>
            <a:spcBef>
              <a:spcPct val="0"/>
            </a:spcBef>
            <a:spcAft>
              <a:spcPct val="15000"/>
            </a:spcAft>
            <a:buChar char="••"/>
          </a:pPr>
          <a:r>
            <a:rPr lang="en-US" sz="1500" kern="1200" dirty="0" smtClean="0"/>
            <a:t>Uses python ogr bindings to read the files</a:t>
          </a:r>
          <a:endParaRPr lang="en-US" sz="1500" kern="1200" dirty="0"/>
        </a:p>
      </dsp:txBody>
      <dsp:txXfrm>
        <a:off x="6250" y="3629"/>
        <a:ext cx="2352861" cy="1411716"/>
      </dsp:txXfrm>
    </dsp:sp>
    <dsp:sp modelId="{E0476BC9-8CE9-4224-BC5C-ADDC8995698F}">
      <dsp:nvSpPr>
        <dsp:cNvPr id="0" name=""/>
        <dsp:cNvSpPr/>
      </dsp:nvSpPr>
      <dsp:spPr>
        <a:xfrm>
          <a:off x="5251330"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080" y="706781"/>
        <a:ext cx="27057" cy="5411"/>
      </dsp:txXfrm>
    </dsp:sp>
    <dsp:sp modelId="{64E15BB7-F55D-49ED-BC9A-A896AF2372C9}">
      <dsp:nvSpPr>
        <dsp:cNvPr id="0" name=""/>
        <dsp:cNvSpPr/>
      </dsp:nvSpPr>
      <dsp:spPr>
        <a:xfrm>
          <a:off x="2900269"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Process each layer</a:t>
          </a:r>
          <a:endParaRPr lang="en-US" sz="1900" kern="1200" dirty="0"/>
        </a:p>
        <a:p>
          <a:pPr marL="114300" lvl="1" indent="-114300" algn="l" defTabSz="666750">
            <a:lnSpc>
              <a:spcPct val="90000"/>
            </a:lnSpc>
            <a:spcBef>
              <a:spcPct val="0"/>
            </a:spcBef>
            <a:spcAft>
              <a:spcPct val="15000"/>
            </a:spcAft>
            <a:buChar char="••"/>
          </a:pPr>
          <a:r>
            <a:rPr lang="en-US" sz="1500" kern="1200" dirty="0" smtClean="0"/>
            <a:t>Converts from ogr to osm tagging and objects</a:t>
          </a:r>
          <a:endParaRPr lang="en-US" sz="1500" kern="1200" dirty="0"/>
        </a:p>
      </dsp:txBody>
      <dsp:txXfrm>
        <a:off x="2900269" y="3629"/>
        <a:ext cx="2352861" cy="1411716"/>
      </dsp:txXfrm>
    </dsp:sp>
    <dsp:sp modelId="{4112CB81-85F0-4BEF-9A11-206216ADF4CE}">
      <dsp:nvSpPr>
        <dsp:cNvPr id="0" name=""/>
        <dsp:cNvSpPr/>
      </dsp:nvSpPr>
      <dsp:spPr>
        <a:xfrm>
          <a:off x="1182680" y="1413545"/>
          <a:ext cx="5788038" cy="510558"/>
        </a:xfrm>
        <a:custGeom>
          <a:avLst/>
          <a:gdLst/>
          <a:ahLst/>
          <a:cxnLst/>
          <a:rect l="0" t="0" r="0" b="0"/>
          <a:pathLst>
            <a:path>
              <a:moveTo>
                <a:pt x="5788038" y="0"/>
              </a:moveTo>
              <a:lnTo>
                <a:pt x="5788038" y="272379"/>
              </a:lnTo>
              <a:lnTo>
                <a:pt x="0" y="272379"/>
              </a:lnTo>
              <a:lnTo>
                <a:pt x="0" y="510558"/>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367" y="1666119"/>
        <a:ext cx="290664" cy="5411"/>
      </dsp:txXfrm>
    </dsp:sp>
    <dsp:sp modelId="{90BA34D1-8656-4749-9BCF-689B0A73D4AF}">
      <dsp:nvSpPr>
        <dsp:cNvPr id="0" name=""/>
        <dsp:cNvSpPr/>
      </dsp:nvSpPr>
      <dsp:spPr>
        <a:xfrm>
          <a:off x="5794288"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Merge nodes</a:t>
          </a:r>
          <a:endParaRPr lang="en-US" sz="1900" kern="1200" dirty="0"/>
        </a:p>
        <a:p>
          <a:pPr marL="114300" lvl="1" indent="-114300" algn="l" defTabSz="666750">
            <a:lnSpc>
              <a:spcPct val="90000"/>
            </a:lnSpc>
            <a:spcBef>
              <a:spcPct val="0"/>
            </a:spcBef>
            <a:spcAft>
              <a:spcPct val="15000"/>
            </a:spcAft>
            <a:buChar char="••"/>
          </a:pPr>
          <a:r>
            <a:rPr lang="en-US" sz="1500" kern="1200" dirty="0" smtClean="0"/>
            <a:t>Merges duplicate nodes</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Adjustable threshold for distance</a:t>
          </a:r>
          <a:endParaRPr lang="en-US" sz="1500" kern="1200" dirty="0"/>
        </a:p>
      </dsp:txBody>
      <dsp:txXfrm>
        <a:off x="5794288" y="3629"/>
        <a:ext cx="2352861" cy="1411716"/>
      </dsp:txXfrm>
    </dsp:sp>
    <dsp:sp modelId="{303AD537-6EA6-4843-8F34-E9840115283B}">
      <dsp:nvSpPr>
        <dsp:cNvPr id="0" name=""/>
        <dsp:cNvSpPr/>
      </dsp:nvSpPr>
      <dsp:spPr>
        <a:xfrm>
          <a:off x="2357311" y="2616642"/>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2659656"/>
        <a:ext cx="27057" cy="5411"/>
      </dsp:txXfrm>
    </dsp:sp>
    <dsp:sp modelId="{8236CA5E-227C-4C2D-B1B3-DC5634129588}">
      <dsp:nvSpPr>
        <dsp:cNvPr id="0" name=""/>
        <dsp:cNvSpPr/>
      </dsp:nvSpPr>
      <dsp:spPr>
        <a:xfrm>
          <a:off x="6250"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preOutputTransform()</a:t>
          </a:r>
          <a:endParaRPr lang="en-US" sz="1900" kern="1200" dirty="0"/>
        </a:p>
        <a:p>
          <a:pPr marL="114300" lvl="1" indent="-114300" algn="l" defTabSz="666750">
            <a:lnSpc>
              <a:spcPct val="90000"/>
            </a:lnSpc>
            <a:spcBef>
              <a:spcPct val="0"/>
            </a:spcBef>
            <a:spcAft>
              <a:spcPct val="15000"/>
            </a:spcAft>
            <a:buChar char="••"/>
          </a:pPr>
          <a:r>
            <a:rPr lang="en-US" sz="1500" kern="1200" dirty="0" smtClean="0"/>
            <a:t>A user-defined filtering step, not commonly used</a:t>
          </a:r>
          <a:endParaRPr lang="en-US" sz="1500" kern="1200" dirty="0"/>
        </a:p>
      </dsp:txBody>
      <dsp:txXfrm>
        <a:off x="6250" y="1956504"/>
        <a:ext cx="2352861" cy="1411716"/>
      </dsp:txXfrm>
    </dsp:sp>
    <dsp:sp modelId="{E8B9ABA8-B7EF-442A-9EA4-2B3D1164F323}">
      <dsp:nvSpPr>
        <dsp:cNvPr id="0" name=""/>
        <dsp:cNvSpPr/>
      </dsp:nvSpPr>
      <dsp:spPr>
        <a:xfrm>
          <a:off x="2900269"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Output XML</a:t>
          </a:r>
          <a:endParaRPr lang="en-US" sz="1900" kern="1200" dirty="0"/>
        </a:p>
        <a:p>
          <a:pPr marL="114300" lvl="1" indent="-114300" algn="l" defTabSz="666750">
            <a:lnSpc>
              <a:spcPct val="90000"/>
            </a:lnSpc>
            <a:spcBef>
              <a:spcPct val="0"/>
            </a:spcBef>
            <a:spcAft>
              <a:spcPct val="15000"/>
            </a:spcAft>
            <a:buChar char="••"/>
          </a:pPr>
          <a:r>
            <a:rPr lang="en-US" sz="1500" kern="1200" dirty="0" smtClean="0"/>
            <a:t>Write to a .osm file that can be opened in JOSM</a:t>
          </a:r>
          <a:endParaRPr lang="en-US" sz="1500" kern="1200" dirty="0"/>
        </a:p>
      </dsp:txBody>
      <dsp:txXfrm>
        <a:off x="2900269" y="1956504"/>
        <a:ext cx="2352861" cy="1411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CD9A4-4996-4A9B-8525-20F291D10D02}">
      <dsp:nvSpPr>
        <dsp:cNvPr id="0" name=""/>
        <dsp:cNvSpPr/>
      </dsp:nvSpPr>
      <dsp:spPr>
        <a:xfrm>
          <a:off x="2357311"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706781"/>
        <a:ext cx="27057" cy="5411"/>
      </dsp:txXfrm>
    </dsp:sp>
    <dsp:sp modelId="{7F1AC999-D937-4E18-987C-95464A8D825D}">
      <dsp:nvSpPr>
        <dsp:cNvPr id="0" name=""/>
        <dsp:cNvSpPr/>
      </dsp:nvSpPr>
      <dsp:spPr>
        <a:xfrm>
          <a:off x="6250"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Read in data source</a:t>
          </a:r>
          <a:endParaRPr lang="en-US" sz="1900" kern="1200" dirty="0"/>
        </a:p>
        <a:p>
          <a:pPr marL="114300" lvl="1" indent="-114300" algn="l" defTabSz="666750">
            <a:lnSpc>
              <a:spcPct val="90000"/>
            </a:lnSpc>
            <a:spcBef>
              <a:spcPct val="0"/>
            </a:spcBef>
            <a:spcAft>
              <a:spcPct val="15000"/>
            </a:spcAft>
            <a:buChar char="••"/>
          </a:pPr>
          <a:r>
            <a:rPr lang="en-US" sz="1500" kern="1200" dirty="0" smtClean="0"/>
            <a:t>Uses python ogr bindings to read the files</a:t>
          </a:r>
          <a:endParaRPr lang="en-US" sz="1500" kern="1200" dirty="0"/>
        </a:p>
      </dsp:txBody>
      <dsp:txXfrm>
        <a:off x="6250" y="3629"/>
        <a:ext cx="2352861" cy="1411716"/>
      </dsp:txXfrm>
    </dsp:sp>
    <dsp:sp modelId="{E0476BC9-8CE9-4224-BC5C-ADDC8995698F}">
      <dsp:nvSpPr>
        <dsp:cNvPr id="0" name=""/>
        <dsp:cNvSpPr/>
      </dsp:nvSpPr>
      <dsp:spPr>
        <a:xfrm>
          <a:off x="5251330"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080" y="706781"/>
        <a:ext cx="27057" cy="5411"/>
      </dsp:txXfrm>
    </dsp:sp>
    <dsp:sp modelId="{64E15BB7-F55D-49ED-BC9A-A896AF2372C9}">
      <dsp:nvSpPr>
        <dsp:cNvPr id="0" name=""/>
        <dsp:cNvSpPr/>
      </dsp:nvSpPr>
      <dsp:spPr>
        <a:xfrm>
          <a:off x="2900269"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Process each layer</a:t>
          </a:r>
          <a:endParaRPr lang="en-US" sz="1900" kern="1200" dirty="0"/>
        </a:p>
        <a:p>
          <a:pPr marL="114300" lvl="1" indent="-114300" algn="l" defTabSz="666750">
            <a:lnSpc>
              <a:spcPct val="90000"/>
            </a:lnSpc>
            <a:spcBef>
              <a:spcPct val="0"/>
            </a:spcBef>
            <a:spcAft>
              <a:spcPct val="15000"/>
            </a:spcAft>
            <a:buChar char="••"/>
          </a:pPr>
          <a:r>
            <a:rPr lang="en-US" sz="1500" kern="1200" dirty="0" smtClean="0"/>
            <a:t>Converts from ogr to osm tagging and objects</a:t>
          </a:r>
          <a:endParaRPr lang="en-US" sz="1500" kern="1200" dirty="0"/>
        </a:p>
      </dsp:txBody>
      <dsp:txXfrm>
        <a:off x="2900269" y="3629"/>
        <a:ext cx="2352861" cy="1411716"/>
      </dsp:txXfrm>
    </dsp:sp>
    <dsp:sp modelId="{4112CB81-85F0-4BEF-9A11-206216ADF4CE}">
      <dsp:nvSpPr>
        <dsp:cNvPr id="0" name=""/>
        <dsp:cNvSpPr/>
      </dsp:nvSpPr>
      <dsp:spPr>
        <a:xfrm>
          <a:off x="1182680" y="1413545"/>
          <a:ext cx="5788038" cy="510558"/>
        </a:xfrm>
        <a:custGeom>
          <a:avLst/>
          <a:gdLst/>
          <a:ahLst/>
          <a:cxnLst/>
          <a:rect l="0" t="0" r="0" b="0"/>
          <a:pathLst>
            <a:path>
              <a:moveTo>
                <a:pt x="5788038" y="0"/>
              </a:moveTo>
              <a:lnTo>
                <a:pt x="5788038" y="272379"/>
              </a:lnTo>
              <a:lnTo>
                <a:pt x="0" y="272379"/>
              </a:lnTo>
              <a:lnTo>
                <a:pt x="0" y="510558"/>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367" y="1666119"/>
        <a:ext cx="290664" cy="5411"/>
      </dsp:txXfrm>
    </dsp:sp>
    <dsp:sp modelId="{90BA34D1-8656-4749-9BCF-689B0A73D4AF}">
      <dsp:nvSpPr>
        <dsp:cNvPr id="0" name=""/>
        <dsp:cNvSpPr/>
      </dsp:nvSpPr>
      <dsp:spPr>
        <a:xfrm>
          <a:off x="5794288" y="3629"/>
          <a:ext cx="2352861" cy="1411716"/>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Merge nodes</a:t>
          </a:r>
          <a:endParaRPr lang="en-US" sz="1900" kern="1200" dirty="0"/>
        </a:p>
        <a:p>
          <a:pPr marL="114300" lvl="1" indent="-114300" algn="l" defTabSz="666750">
            <a:lnSpc>
              <a:spcPct val="90000"/>
            </a:lnSpc>
            <a:spcBef>
              <a:spcPct val="0"/>
            </a:spcBef>
            <a:spcAft>
              <a:spcPct val="15000"/>
            </a:spcAft>
            <a:buChar char="••"/>
          </a:pPr>
          <a:r>
            <a:rPr lang="en-US" sz="1500" kern="1200" dirty="0" smtClean="0"/>
            <a:t>Merges duplicate nodes</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Adjustable threshold for distance</a:t>
          </a:r>
          <a:endParaRPr lang="en-US" sz="1500" kern="1200" dirty="0"/>
        </a:p>
      </dsp:txBody>
      <dsp:txXfrm>
        <a:off x="5794288" y="3629"/>
        <a:ext cx="2352861" cy="1411716"/>
      </dsp:txXfrm>
    </dsp:sp>
    <dsp:sp modelId="{303AD537-6EA6-4843-8F34-E9840115283B}">
      <dsp:nvSpPr>
        <dsp:cNvPr id="0" name=""/>
        <dsp:cNvSpPr/>
      </dsp:nvSpPr>
      <dsp:spPr>
        <a:xfrm>
          <a:off x="2357311" y="2616642"/>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2659656"/>
        <a:ext cx="27057" cy="5411"/>
      </dsp:txXfrm>
    </dsp:sp>
    <dsp:sp modelId="{8236CA5E-227C-4C2D-B1B3-DC5634129588}">
      <dsp:nvSpPr>
        <dsp:cNvPr id="0" name=""/>
        <dsp:cNvSpPr/>
      </dsp:nvSpPr>
      <dsp:spPr>
        <a:xfrm>
          <a:off x="6250"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preOutputTransform()</a:t>
          </a:r>
          <a:endParaRPr lang="en-US" sz="1900" kern="1200" dirty="0"/>
        </a:p>
        <a:p>
          <a:pPr marL="114300" lvl="1" indent="-114300" algn="l" defTabSz="666750">
            <a:lnSpc>
              <a:spcPct val="90000"/>
            </a:lnSpc>
            <a:spcBef>
              <a:spcPct val="0"/>
            </a:spcBef>
            <a:spcAft>
              <a:spcPct val="15000"/>
            </a:spcAft>
            <a:buChar char="••"/>
          </a:pPr>
          <a:r>
            <a:rPr lang="en-US" sz="1500" kern="1200" dirty="0" smtClean="0"/>
            <a:t>A user-defined filtering step, not commonly used</a:t>
          </a:r>
          <a:endParaRPr lang="en-US" sz="1500" kern="1200" dirty="0"/>
        </a:p>
      </dsp:txBody>
      <dsp:txXfrm>
        <a:off x="6250" y="1956504"/>
        <a:ext cx="2352861" cy="1411716"/>
      </dsp:txXfrm>
    </dsp:sp>
    <dsp:sp modelId="{E8B9ABA8-B7EF-442A-9EA4-2B3D1164F323}">
      <dsp:nvSpPr>
        <dsp:cNvPr id="0" name=""/>
        <dsp:cNvSpPr/>
      </dsp:nvSpPr>
      <dsp:spPr>
        <a:xfrm>
          <a:off x="2900269"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Output XML</a:t>
          </a:r>
          <a:endParaRPr lang="en-US" sz="1900" kern="1200" dirty="0"/>
        </a:p>
        <a:p>
          <a:pPr marL="114300" lvl="1" indent="-114300" algn="l" defTabSz="666750">
            <a:lnSpc>
              <a:spcPct val="90000"/>
            </a:lnSpc>
            <a:spcBef>
              <a:spcPct val="0"/>
            </a:spcBef>
            <a:spcAft>
              <a:spcPct val="15000"/>
            </a:spcAft>
            <a:buChar char="••"/>
          </a:pPr>
          <a:r>
            <a:rPr lang="en-US" sz="1500" kern="1200" dirty="0" smtClean="0"/>
            <a:t>Write to a .osm file that can be opened in JOSM</a:t>
          </a:r>
          <a:endParaRPr lang="en-US" sz="1500" kern="1200" dirty="0"/>
        </a:p>
      </dsp:txBody>
      <dsp:txXfrm>
        <a:off x="2900269" y="1956504"/>
        <a:ext cx="2352861" cy="14117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CD9A4-4996-4A9B-8525-20F291D10D02}">
      <dsp:nvSpPr>
        <dsp:cNvPr id="0" name=""/>
        <dsp:cNvSpPr/>
      </dsp:nvSpPr>
      <dsp:spPr>
        <a:xfrm>
          <a:off x="2357311"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706781"/>
        <a:ext cx="27057" cy="5411"/>
      </dsp:txXfrm>
    </dsp:sp>
    <dsp:sp modelId="{7F1AC999-D937-4E18-987C-95464A8D825D}">
      <dsp:nvSpPr>
        <dsp:cNvPr id="0" name=""/>
        <dsp:cNvSpPr/>
      </dsp:nvSpPr>
      <dsp:spPr>
        <a:xfrm>
          <a:off x="6250"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Read in data source</a:t>
          </a:r>
          <a:endParaRPr lang="en-US" sz="1900" kern="1200" dirty="0"/>
        </a:p>
        <a:p>
          <a:pPr marL="114300" lvl="1" indent="-114300" algn="l" defTabSz="666750">
            <a:lnSpc>
              <a:spcPct val="90000"/>
            </a:lnSpc>
            <a:spcBef>
              <a:spcPct val="0"/>
            </a:spcBef>
            <a:spcAft>
              <a:spcPct val="15000"/>
            </a:spcAft>
            <a:buChar char="••"/>
          </a:pPr>
          <a:r>
            <a:rPr lang="en-US" sz="1500" kern="1200" dirty="0" smtClean="0"/>
            <a:t>Uses python ogr bindings to read the files</a:t>
          </a:r>
          <a:endParaRPr lang="en-US" sz="1500" kern="1200" dirty="0"/>
        </a:p>
      </dsp:txBody>
      <dsp:txXfrm>
        <a:off x="6250" y="3629"/>
        <a:ext cx="2352861" cy="1411716"/>
      </dsp:txXfrm>
    </dsp:sp>
    <dsp:sp modelId="{E0476BC9-8CE9-4224-BC5C-ADDC8995698F}">
      <dsp:nvSpPr>
        <dsp:cNvPr id="0" name=""/>
        <dsp:cNvSpPr/>
      </dsp:nvSpPr>
      <dsp:spPr>
        <a:xfrm>
          <a:off x="5251330"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080" y="706781"/>
        <a:ext cx="27057" cy="5411"/>
      </dsp:txXfrm>
    </dsp:sp>
    <dsp:sp modelId="{64E15BB7-F55D-49ED-BC9A-A896AF2372C9}">
      <dsp:nvSpPr>
        <dsp:cNvPr id="0" name=""/>
        <dsp:cNvSpPr/>
      </dsp:nvSpPr>
      <dsp:spPr>
        <a:xfrm>
          <a:off x="2900269"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Process each layer</a:t>
          </a:r>
          <a:endParaRPr lang="en-US" sz="1900" kern="1200" dirty="0"/>
        </a:p>
        <a:p>
          <a:pPr marL="114300" lvl="1" indent="-114300" algn="l" defTabSz="666750">
            <a:lnSpc>
              <a:spcPct val="90000"/>
            </a:lnSpc>
            <a:spcBef>
              <a:spcPct val="0"/>
            </a:spcBef>
            <a:spcAft>
              <a:spcPct val="15000"/>
            </a:spcAft>
            <a:buChar char="••"/>
          </a:pPr>
          <a:r>
            <a:rPr lang="en-US" sz="1500" kern="1200" dirty="0" smtClean="0"/>
            <a:t>Converts from ogr to osm tagging and objects</a:t>
          </a:r>
          <a:endParaRPr lang="en-US" sz="1500" kern="1200" dirty="0"/>
        </a:p>
      </dsp:txBody>
      <dsp:txXfrm>
        <a:off x="2900269" y="3629"/>
        <a:ext cx="2352861" cy="1411716"/>
      </dsp:txXfrm>
    </dsp:sp>
    <dsp:sp modelId="{4112CB81-85F0-4BEF-9A11-206216ADF4CE}">
      <dsp:nvSpPr>
        <dsp:cNvPr id="0" name=""/>
        <dsp:cNvSpPr/>
      </dsp:nvSpPr>
      <dsp:spPr>
        <a:xfrm>
          <a:off x="1182680" y="1413545"/>
          <a:ext cx="5788038" cy="510558"/>
        </a:xfrm>
        <a:custGeom>
          <a:avLst/>
          <a:gdLst/>
          <a:ahLst/>
          <a:cxnLst/>
          <a:rect l="0" t="0" r="0" b="0"/>
          <a:pathLst>
            <a:path>
              <a:moveTo>
                <a:pt x="5788038" y="0"/>
              </a:moveTo>
              <a:lnTo>
                <a:pt x="5788038" y="272379"/>
              </a:lnTo>
              <a:lnTo>
                <a:pt x="0" y="272379"/>
              </a:lnTo>
              <a:lnTo>
                <a:pt x="0" y="510558"/>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367" y="1666119"/>
        <a:ext cx="290664" cy="5411"/>
      </dsp:txXfrm>
    </dsp:sp>
    <dsp:sp modelId="{90BA34D1-8656-4749-9BCF-689B0A73D4AF}">
      <dsp:nvSpPr>
        <dsp:cNvPr id="0" name=""/>
        <dsp:cNvSpPr/>
      </dsp:nvSpPr>
      <dsp:spPr>
        <a:xfrm>
          <a:off x="5794288"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Merge nodes</a:t>
          </a:r>
          <a:endParaRPr lang="en-US" sz="1900" kern="1200" dirty="0"/>
        </a:p>
        <a:p>
          <a:pPr marL="114300" lvl="1" indent="-114300" algn="l" defTabSz="666750">
            <a:lnSpc>
              <a:spcPct val="90000"/>
            </a:lnSpc>
            <a:spcBef>
              <a:spcPct val="0"/>
            </a:spcBef>
            <a:spcAft>
              <a:spcPct val="15000"/>
            </a:spcAft>
            <a:buChar char="••"/>
          </a:pPr>
          <a:r>
            <a:rPr lang="en-US" sz="1500" kern="1200" dirty="0" smtClean="0"/>
            <a:t>Merges duplicate nodes</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Adjustable threshold for distance</a:t>
          </a:r>
          <a:endParaRPr lang="en-US" sz="1500" kern="1200" dirty="0"/>
        </a:p>
      </dsp:txBody>
      <dsp:txXfrm>
        <a:off x="5794288" y="3629"/>
        <a:ext cx="2352861" cy="1411716"/>
      </dsp:txXfrm>
    </dsp:sp>
    <dsp:sp modelId="{303AD537-6EA6-4843-8F34-E9840115283B}">
      <dsp:nvSpPr>
        <dsp:cNvPr id="0" name=""/>
        <dsp:cNvSpPr/>
      </dsp:nvSpPr>
      <dsp:spPr>
        <a:xfrm>
          <a:off x="2357311" y="2616642"/>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2659656"/>
        <a:ext cx="27057" cy="5411"/>
      </dsp:txXfrm>
    </dsp:sp>
    <dsp:sp modelId="{8236CA5E-227C-4C2D-B1B3-DC5634129588}">
      <dsp:nvSpPr>
        <dsp:cNvPr id="0" name=""/>
        <dsp:cNvSpPr/>
      </dsp:nvSpPr>
      <dsp:spPr>
        <a:xfrm>
          <a:off x="6250" y="1956504"/>
          <a:ext cx="2352861" cy="1411716"/>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preOutputTransform()</a:t>
          </a:r>
          <a:endParaRPr lang="en-US" sz="1900" kern="1200" dirty="0"/>
        </a:p>
        <a:p>
          <a:pPr marL="114300" lvl="1" indent="-114300" algn="l" defTabSz="666750">
            <a:lnSpc>
              <a:spcPct val="90000"/>
            </a:lnSpc>
            <a:spcBef>
              <a:spcPct val="0"/>
            </a:spcBef>
            <a:spcAft>
              <a:spcPct val="15000"/>
            </a:spcAft>
            <a:buChar char="••"/>
          </a:pPr>
          <a:r>
            <a:rPr lang="en-US" sz="1500" kern="1200" dirty="0" smtClean="0"/>
            <a:t>A user-defined filtering step, not commonly used</a:t>
          </a:r>
          <a:endParaRPr lang="en-US" sz="1500" kern="1200" dirty="0"/>
        </a:p>
      </dsp:txBody>
      <dsp:txXfrm>
        <a:off x="6250" y="1956504"/>
        <a:ext cx="2352861" cy="1411716"/>
      </dsp:txXfrm>
    </dsp:sp>
    <dsp:sp modelId="{E8B9ABA8-B7EF-442A-9EA4-2B3D1164F323}">
      <dsp:nvSpPr>
        <dsp:cNvPr id="0" name=""/>
        <dsp:cNvSpPr/>
      </dsp:nvSpPr>
      <dsp:spPr>
        <a:xfrm>
          <a:off x="2900269"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Output XML</a:t>
          </a:r>
          <a:endParaRPr lang="en-US" sz="1900" kern="1200" dirty="0"/>
        </a:p>
        <a:p>
          <a:pPr marL="114300" lvl="1" indent="-114300" algn="l" defTabSz="666750">
            <a:lnSpc>
              <a:spcPct val="90000"/>
            </a:lnSpc>
            <a:spcBef>
              <a:spcPct val="0"/>
            </a:spcBef>
            <a:spcAft>
              <a:spcPct val="15000"/>
            </a:spcAft>
            <a:buChar char="••"/>
          </a:pPr>
          <a:r>
            <a:rPr lang="en-US" sz="1500" kern="1200" dirty="0" smtClean="0"/>
            <a:t>Write to a .osm file that can be opened in JOSM</a:t>
          </a:r>
          <a:endParaRPr lang="en-US" sz="1500" kern="1200" dirty="0"/>
        </a:p>
      </dsp:txBody>
      <dsp:txXfrm>
        <a:off x="2900269" y="1956504"/>
        <a:ext cx="2352861" cy="14117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CD9A4-4996-4A9B-8525-20F291D10D02}">
      <dsp:nvSpPr>
        <dsp:cNvPr id="0" name=""/>
        <dsp:cNvSpPr/>
      </dsp:nvSpPr>
      <dsp:spPr>
        <a:xfrm>
          <a:off x="2357311"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706781"/>
        <a:ext cx="27057" cy="5411"/>
      </dsp:txXfrm>
    </dsp:sp>
    <dsp:sp modelId="{7F1AC999-D937-4E18-987C-95464A8D825D}">
      <dsp:nvSpPr>
        <dsp:cNvPr id="0" name=""/>
        <dsp:cNvSpPr/>
      </dsp:nvSpPr>
      <dsp:spPr>
        <a:xfrm>
          <a:off x="6250"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Read in data source</a:t>
          </a:r>
          <a:endParaRPr lang="en-US" sz="1900" kern="1200" dirty="0"/>
        </a:p>
        <a:p>
          <a:pPr marL="114300" lvl="1" indent="-114300" algn="l" defTabSz="666750">
            <a:lnSpc>
              <a:spcPct val="90000"/>
            </a:lnSpc>
            <a:spcBef>
              <a:spcPct val="0"/>
            </a:spcBef>
            <a:spcAft>
              <a:spcPct val="15000"/>
            </a:spcAft>
            <a:buChar char="••"/>
          </a:pPr>
          <a:r>
            <a:rPr lang="en-US" sz="1500" kern="1200" dirty="0" smtClean="0"/>
            <a:t>Uses python ogr bindings to read the files</a:t>
          </a:r>
          <a:endParaRPr lang="en-US" sz="1500" kern="1200" dirty="0"/>
        </a:p>
      </dsp:txBody>
      <dsp:txXfrm>
        <a:off x="6250" y="3629"/>
        <a:ext cx="2352861" cy="1411716"/>
      </dsp:txXfrm>
    </dsp:sp>
    <dsp:sp modelId="{E0476BC9-8CE9-4224-BC5C-ADDC8995698F}">
      <dsp:nvSpPr>
        <dsp:cNvPr id="0" name=""/>
        <dsp:cNvSpPr/>
      </dsp:nvSpPr>
      <dsp:spPr>
        <a:xfrm>
          <a:off x="5251330"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080" y="706781"/>
        <a:ext cx="27057" cy="5411"/>
      </dsp:txXfrm>
    </dsp:sp>
    <dsp:sp modelId="{64E15BB7-F55D-49ED-BC9A-A896AF2372C9}">
      <dsp:nvSpPr>
        <dsp:cNvPr id="0" name=""/>
        <dsp:cNvSpPr/>
      </dsp:nvSpPr>
      <dsp:spPr>
        <a:xfrm>
          <a:off x="2900269"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Process each layer</a:t>
          </a:r>
          <a:endParaRPr lang="en-US" sz="1900" kern="1200" dirty="0"/>
        </a:p>
        <a:p>
          <a:pPr marL="114300" lvl="1" indent="-114300" algn="l" defTabSz="666750">
            <a:lnSpc>
              <a:spcPct val="90000"/>
            </a:lnSpc>
            <a:spcBef>
              <a:spcPct val="0"/>
            </a:spcBef>
            <a:spcAft>
              <a:spcPct val="15000"/>
            </a:spcAft>
            <a:buChar char="••"/>
          </a:pPr>
          <a:r>
            <a:rPr lang="en-US" sz="1500" kern="1200" dirty="0" smtClean="0"/>
            <a:t>Converts from ogr to osm tagging and objects</a:t>
          </a:r>
          <a:endParaRPr lang="en-US" sz="1500" kern="1200" dirty="0"/>
        </a:p>
      </dsp:txBody>
      <dsp:txXfrm>
        <a:off x="2900269" y="3629"/>
        <a:ext cx="2352861" cy="1411716"/>
      </dsp:txXfrm>
    </dsp:sp>
    <dsp:sp modelId="{4112CB81-85F0-4BEF-9A11-206216ADF4CE}">
      <dsp:nvSpPr>
        <dsp:cNvPr id="0" name=""/>
        <dsp:cNvSpPr/>
      </dsp:nvSpPr>
      <dsp:spPr>
        <a:xfrm>
          <a:off x="1182680" y="1413545"/>
          <a:ext cx="5788038" cy="510558"/>
        </a:xfrm>
        <a:custGeom>
          <a:avLst/>
          <a:gdLst/>
          <a:ahLst/>
          <a:cxnLst/>
          <a:rect l="0" t="0" r="0" b="0"/>
          <a:pathLst>
            <a:path>
              <a:moveTo>
                <a:pt x="5788038" y="0"/>
              </a:moveTo>
              <a:lnTo>
                <a:pt x="5788038" y="272379"/>
              </a:lnTo>
              <a:lnTo>
                <a:pt x="0" y="272379"/>
              </a:lnTo>
              <a:lnTo>
                <a:pt x="0" y="510558"/>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367" y="1666119"/>
        <a:ext cx="290664" cy="5411"/>
      </dsp:txXfrm>
    </dsp:sp>
    <dsp:sp modelId="{90BA34D1-8656-4749-9BCF-689B0A73D4AF}">
      <dsp:nvSpPr>
        <dsp:cNvPr id="0" name=""/>
        <dsp:cNvSpPr/>
      </dsp:nvSpPr>
      <dsp:spPr>
        <a:xfrm>
          <a:off x="5794288"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Merge nodes</a:t>
          </a:r>
          <a:endParaRPr lang="en-US" sz="1900" kern="1200" dirty="0"/>
        </a:p>
        <a:p>
          <a:pPr marL="114300" lvl="1" indent="-114300" algn="l" defTabSz="666750">
            <a:lnSpc>
              <a:spcPct val="90000"/>
            </a:lnSpc>
            <a:spcBef>
              <a:spcPct val="0"/>
            </a:spcBef>
            <a:spcAft>
              <a:spcPct val="15000"/>
            </a:spcAft>
            <a:buChar char="••"/>
          </a:pPr>
          <a:r>
            <a:rPr lang="en-US" sz="1500" kern="1200" dirty="0" smtClean="0"/>
            <a:t>Merges duplicate nodes</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Adjustable threshold for distance</a:t>
          </a:r>
          <a:endParaRPr lang="en-US" sz="1500" kern="1200" dirty="0"/>
        </a:p>
      </dsp:txBody>
      <dsp:txXfrm>
        <a:off x="5794288" y="3629"/>
        <a:ext cx="2352861" cy="1411716"/>
      </dsp:txXfrm>
    </dsp:sp>
    <dsp:sp modelId="{303AD537-6EA6-4843-8F34-E9840115283B}">
      <dsp:nvSpPr>
        <dsp:cNvPr id="0" name=""/>
        <dsp:cNvSpPr/>
      </dsp:nvSpPr>
      <dsp:spPr>
        <a:xfrm>
          <a:off x="2357311" y="2616642"/>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2659656"/>
        <a:ext cx="27057" cy="5411"/>
      </dsp:txXfrm>
    </dsp:sp>
    <dsp:sp modelId="{8236CA5E-227C-4C2D-B1B3-DC5634129588}">
      <dsp:nvSpPr>
        <dsp:cNvPr id="0" name=""/>
        <dsp:cNvSpPr/>
      </dsp:nvSpPr>
      <dsp:spPr>
        <a:xfrm>
          <a:off x="6250"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preOutputTransform()</a:t>
          </a:r>
          <a:endParaRPr lang="en-US" sz="1900" kern="1200" dirty="0"/>
        </a:p>
        <a:p>
          <a:pPr marL="114300" lvl="1" indent="-114300" algn="l" defTabSz="666750">
            <a:lnSpc>
              <a:spcPct val="90000"/>
            </a:lnSpc>
            <a:spcBef>
              <a:spcPct val="0"/>
            </a:spcBef>
            <a:spcAft>
              <a:spcPct val="15000"/>
            </a:spcAft>
            <a:buChar char="••"/>
          </a:pPr>
          <a:r>
            <a:rPr lang="en-US" sz="1500" kern="1200" dirty="0" smtClean="0"/>
            <a:t>A user-defined filtering step, not commonly used</a:t>
          </a:r>
          <a:endParaRPr lang="en-US" sz="1500" kern="1200" dirty="0"/>
        </a:p>
      </dsp:txBody>
      <dsp:txXfrm>
        <a:off x="6250" y="1956504"/>
        <a:ext cx="2352861" cy="1411716"/>
      </dsp:txXfrm>
    </dsp:sp>
    <dsp:sp modelId="{E8B9ABA8-B7EF-442A-9EA4-2B3D1164F323}">
      <dsp:nvSpPr>
        <dsp:cNvPr id="0" name=""/>
        <dsp:cNvSpPr/>
      </dsp:nvSpPr>
      <dsp:spPr>
        <a:xfrm>
          <a:off x="2900269" y="1956504"/>
          <a:ext cx="2352861" cy="1411716"/>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Output XML</a:t>
          </a:r>
          <a:endParaRPr lang="en-US" sz="1900" kern="1200" dirty="0"/>
        </a:p>
        <a:p>
          <a:pPr marL="114300" lvl="1" indent="-114300" algn="l" defTabSz="666750">
            <a:lnSpc>
              <a:spcPct val="90000"/>
            </a:lnSpc>
            <a:spcBef>
              <a:spcPct val="0"/>
            </a:spcBef>
            <a:spcAft>
              <a:spcPct val="15000"/>
            </a:spcAft>
            <a:buChar char="••"/>
          </a:pPr>
          <a:r>
            <a:rPr lang="en-US" sz="1500" kern="1200" dirty="0" smtClean="0"/>
            <a:t>Write to a .osm file that can be opened in JOSM</a:t>
          </a:r>
          <a:endParaRPr lang="en-US" sz="1500" kern="1200" dirty="0"/>
        </a:p>
      </dsp:txBody>
      <dsp:txXfrm>
        <a:off x="2900269" y="1956504"/>
        <a:ext cx="2352861" cy="1411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CD9A4-4996-4A9B-8525-20F291D10D02}">
      <dsp:nvSpPr>
        <dsp:cNvPr id="0" name=""/>
        <dsp:cNvSpPr/>
      </dsp:nvSpPr>
      <dsp:spPr>
        <a:xfrm>
          <a:off x="2357311"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706781"/>
        <a:ext cx="27057" cy="5411"/>
      </dsp:txXfrm>
    </dsp:sp>
    <dsp:sp modelId="{7F1AC999-D937-4E18-987C-95464A8D825D}">
      <dsp:nvSpPr>
        <dsp:cNvPr id="0" name=""/>
        <dsp:cNvSpPr/>
      </dsp:nvSpPr>
      <dsp:spPr>
        <a:xfrm>
          <a:off x="6250" y="3629"/>
          <a:ext cx="2352861" cy="1411716"/>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Read in data source</a:t>
          </a:r>
          <a:endParaRPr lang="en-US" sz="1900" kern="1200" dirty="0"/>
        </a:p>
        <a:p>
          <a:pPr marL="114300" lvl="1" indent="-114300" algn="l" defTabSz="666750">
            <a:lnSpc>
              <a:spcPct val="90000"/>
            </a:lnSpc>
            <a:spcBef>
              <a:spcPct val="0"/>
            </a:spcBef>
            <a:spcAft>
              <a:spcPct val="15000"/>
            </a:spcAft>
            <a:buChar char="••"/>
          </a:pPr>
          <a:r>
            <a:rPr lang="en-US" sz="1500" kern="1200" dirty="0" smtClean="0"/>
            <a:t>Uses python ogr bindings to read the files</a:t>
          </a:r>
          <a:endParaRPr lang="en-US" sz="1500" kern="1200" dirty="0"/>
        </a:p>
      </dsp:txBody>
      <dsp:txXfrm>
        <a:off x="6250" y="3629"/>
        <a:ext cx="2352861" cy="1411716"/>
      </dsp:txXfrm>
    </dsp:sp>
    <dsp:sp modelId="{E0476BC9-8CE9-4224-BC5C-ADDC8995698F}">
      <dsp:nvSpPr>
        <dsp:cNvPr id="0" name=""/>
        <dsp:cNvSpPr/>
      </dsp:nvSpPr>
      <dsp:spPr>
        <a:xfrm>
          <a:off x="5251330"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080" y="706781"/>
        <a:ext cx="27057" cy="5411"/>
      </dsp:txXfrm>
    </dsp:sp>
    <dsp:sp modelId="{64E15BB7-F55D-49ED-BC9A-A896AF2372C9}">
      <dsp:nvSpPr>
        <dsp:cNvPr id="0" name=""/>
        <dsp:cNvSpPr/>
      </dsp:nvSpPr>
      <dsp:spPr>
        <a:xfrm>
          <a:off x="2900269"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Process each layer</a:t>
          </a:r>
          <a:endParaRPr lang="en-US" sz="1900" kern="1200" dirty="0"/>
        </a:p>
        <a:p>
          <a:pPr marL="114300" lvl="1" indent="-114300" algn="l" defTabSz="666750">
            <a:lnSpc>
              <a:spcPct val="90000"/>
            </a:lnSpc>
            <a:spcBef>
              <a:spcPct val="0"/>
            </a:spcBef>
            <a:spcAft>
              <a:spcPct val="15000"/>
            </a:spcAft>
            <a:buChar char="••"/>
          </a:pPr>
          <a:r>
            <a:rPr lang="en-US" sz="1500" kern="1200" dirty="0" smtClean="0"/>
            <a:t>Converts from ogr to osm tagging and objects</a:t>
          </a:r>
          <a:endParaRPr lang="en-US" sz="1500" kern="1200" dirty="0"/>
        </a:p>
      </dsp:txBody>
      <dsp:txXfrm>
        <a:off x="2900269" y="3629"/>
        <a:ext cx="2352861" cy="1411716"/>
      </dsp:txXfrm>
    </dsp:sp>
    <dsp:sp modelId="{4112CB81-85F0-4BEF-9A11-206216ADF4CE}">
      <dsp:nvSpPr>
        <dsp:cNvPr id="0" name=""/>
        <dsp:cNvSpPr/>
      </dsp:nvSpPr>
      <dsp:spPr>
        <a:xfrm>
          <a:off x="1182680" y="1413545"/>
          <a:ext cx="5788038" cy="510558"/>
        </a:xfrm>
        <a:custGeom>
          <a:avLst/>
          <a:gdLst/>
          <a:ahLst/>
          <a:cxnLst/>
          <a:rect l="0" t="0" r="0" b="0"/>
          <a:pathLst>
            <a:path>
              <a:moveTo>
                <a:pt x="5788038" y="0"/>
              </a:moveTo>
              <a:lnTo>
                <a:pt x="5788038" y="272379"/>
              </a:lnTo>
              <a:lnTo>
                <a:pt x="0" y="272379"/>
              </a:lnTo>
              <a:lnTo>
                <a:pt x="0" y="510558"/>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367" y="1666119"/>
        <a:ext cx="290664" cy="5411"/>
      </dsp:txXfrm>
    </dsp:sp>
    <dsp:sp modelId="{90BA34D1-8656-4749-9BCF-689B0A73D4AF}">
      <dsp:nvSpPr>
        <dsp:cNvPr id="0" name=""/>
        <dsp:cNvSpPr/>
      </dsp:nvSpPr>
      <dsp:spPr>
        <a:xfrm>
          <a:off x="5794288"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Merge nodes</a:t>
          </a:r>
          <a:endParaRPr lang="en-US" sz="1900" kern="1200" dirty="0"/>
        </a:p>
        <a:p>
          <a:pPr marL="114300" lvl="1" indent="-114300" algn="l" defTabSz="666750">
            <a:lnSpc>
              <a:spcPct val="90000"/>
            </a:lnSpc>
            <a:spcBef>
              <a:spcPct val="0"/>
            </a:spcBef>
            <a:spcAft>
              <a:spcPct val="15000"/>
            </a:spcAft>
            <a:buChar char="••"/>
          </a:pPr>
          <a:r>
            <a:rPr lang="en-US" sz="1500" kern="1200" dirty="0" smtClean="0"/>
            <a:t>Merges duplicate nodes</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Adjustable threshold for distance</a:t>
          </a:r>
          <a:endParaRPr lang="en-US" sz="1500" kern="1200" dirty="0"/>
        </a:p>
      </dsp:txBody>
      <dsp:txXfrm>
        <a:off x="5794288" y="3629"/>
        <a:ext cx="2352861" cy="1411716"/>
      </dsp:txXfrm>
    </dsp:sp>
    <dsp:sp modelId="{303AD537-6EA6-4843-8F34-E9840115283B}">
      <dsp:nvSpPr>
        <dsp:cNvPr id="0" name=""/>
        <dsp:cNvSpPr/>
      </dsp:nvSpPr>
      <dsp:spPr>
        <a:xfrm>
          <a:off x="2357311" y="2616642"/>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2659656"/>
        <a:ext cx="27057" cy="5411"/>
      </dsp:txXfrm>
    </dsp:sp>
    <dsp:sp modelId="{8236CA5E-227C-4C2D-B1B3-DC5634129588}">
      <dsp:nvSpPr>
        <dsp:cNvPr id="0" name=""/>
        <dsp:cNvSpPr/>
      </dsp:nvSpPr>
      <dsp:spPr>
        <a:xfrm>
          <a:off x="6250"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preOutputTransform()</a:t>
          </a:r>
          <a:endParaRPr lang="en-US" sz="1900" kern="1200" dirty="0"/>
        </a:p>
        <a:p>
          <a:pPr marL="114300" lvl="1" indent="-114300" algn="l" defTabSz="666750">
            <a:lnSpc>
              <a:spcPct val="90000"/>
            </a:lnSpc>
            <a:spcBef>
              <a:spcPct val="0"/>
            </a:spcBef>
            <a:spcAft>
              <a:spcPct val="15000"/>
            </a:spcAft>
            <a:buChar char="••"/>
          </a:pPr>
          <a:r>
            <a:rPr lang="en-US" sz="1500" kern="1200" dirty="0" smtClean="0"/>
            <a:t>A user-defined filtering step, not commonly used</a:t>
          </a:r>
          <a:endParaRPr lang="en-US" sz="1500" kern="1200" dirty="0"/>
        </a:p>
      </dsp:txBody>
      <dsp:txXfrm>
        <a:off x="6250" y="1956504"/>
        <a:ext cx="2352861" cy="1411716"/>
      </dsp:txXfrm>
    </dsp:sp>
    <dsp:sp modelId="{E8B9ABA8-B7EF-442A-9EA4-2B3D1164F323}">
      <dsp:nvSpPr>
        <dsp:cNvPr id="0" name=""/>
        <dsp:cNvSpPr/>
      </dsp:nvSpPr>
      <dsp:spPr>
        <a:xfrm>
          <a:off x="2900269"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Output XML</a:t>
          </a:r>
          <a:endParaRPr lang="en-US" sz="1900" kern="1200" dirty="0"/>
        </a:p>
        <a:p>
          <a:pPr marL="114300" lvl="1" indent="-114300" algn="l" defTabSz="666750">
            <a:lnSpc>
              <a:spcPct val="90000"/>
            </a:lnSpc>
            <a:spcBef>
              <a:spcPct val="0"/>
            </a:spcBef>
            <a:spcAft>
              <a:spcPct val="15000"/>
            </a:spcAft>
            <a:buChar char="••"/>
          </a:pPr>
          <a:r>
            <a:rPr lang="en-US" sz="1500" kern="1200" dirty="0" smtClean="0"/>
            <a:t>Write to a .osm file that can be opened in JOSM</a:t>
          </a:r>
          <a:endParaRPr lang="en-US" sz="1500" kern="1200" dirty="0"/>
        </a:p>
      </dsp:txBody>
      <dsp:txXfrm>
        <a:off x="2900269" y="1956504"/>
        <a:ext cx="2352861" cy="1411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CD9A4-4996-4A9B-8525-20F291D10D02}">
      <dsp:nvSpPr>
        <dsp:cNvPr id="0" name=""/>
        <dsp:cNvSpPr/>
      </dsp:nvSpPr>
      <dsp:spPr>
        <a:xfrm>
          <a:off x="2357311"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706781"/>
        <a:ext cx="27057" cy="5411"/>
      </dsp:txXfrm>
    </dsp:sp>
    <dsp:sp modelId="{7F1AC999-D937-4E18-987C-95464A8D825D}">
      <dsp:nvSpPr>
        <dsp:cNvPr id="0" name=""/>
        <dsp:cNvSpPr/>
      </dsp:nvSpPr>
      <dsp:spPr>
        <a:xfrm>
          <a:off x="6250"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Read in data source</a:t>
          </a:r>
          <a:endParaRPr lang="en-US" sz="1900" kern="1200" dirty="0"/>
        </a:p>
        <a:p>
          <a:pPr marL="114300" lvl="1" indent="-114300" algn="l" defTabSz="666750">
            <a:lnSpc>
              <a:spcPct val="90000"/>
            </a:lnSpc>
            <a:spcBef>
              <a:spcPct val="0"/>
            </a:spcBef>
            <a:spcAft>
              <a:spcPct val="15000"/>
            </a:spcAft>
            <a:buChar char="••"/>
          </a:pPr>
          <a:r>
            <a:rPr lang="en-US" sz="1500" kern="1200" dirty="0" smtClean="0"/>
            <a:t>Uses python ogr bindings to read the files</a:t>
          </a:r>
          <a:endParaRPr lang="en-US" sz="1500" kern="1200" dirty="0"/>
        </a:p>
      </dsp:txBody>
      <dsp:txXfrm>
        <a:off x="6250" y="3629"/>
        <a:ext cx="2352861" cy="1411716"/>
      </dsp:txXfrm>
    </dsp:sp>
    <dsp:sp modelId="{E0476BC9-8CE9-4224-BC5C-ADDC8995698F}">
      <dsp:nvSpPr>
        <dsp:cNvPr id="0" name=""/>
        <dsp:cNvSpPr/>
      </dsp:nvSpPr>
      <dsp:spPr>
        <a:xfrm>
          <a:off x="5251330" y="663767"/>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93080" y="706781"/>
        <a:ext cx="27057" cy="5411"/>
      </dsp:txXfrm>
    </dsp:sp>
    <dsp:sp modelId="{64E15BB7-F55D-49ED-BC9A-A896AF2372C9}">
      <dsp:nvSpPr>
        <dsp:cNvPr id="0" name=""/>
        <dsp:cNvSpPr/>
      </dsp:nvSpPr>
      <dsp:spPr>
        <a:xfrm>
          <a:off x="2900269" y="3629"/>
          <a:ext cx="2352861" cy="1411716"/>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Process each layer</a:t>
          </a:r>
          <a:endParaRPr lang="en-US" sz="1900" kern="1200" dirty="0"/>
        </a:p>
        <a:p>
          <a:pPr marL="114300" lvl="1" indent="-114300" algn="l" defTabSz="666750">
            <a:lnSpc>
              <a:spcPct val="90000"/>
            </a:lnSpc>
            <a:spcBef>
              <a:spcPct val="0"/>
            </a:spcBef>
            <a:spcAft>
              <a:spcPct val="15000"/>
            </a:spcAft>
            <a:buChar char="••"/>
          </a:pPr>
          <a:r>
            <a:rPr lang="en-US" sz="1500" kern="1200" dirty="0" smtClean="0"/>
            <a:t>Converts from ogr to osm tagging and objects</a:t>
          </a:r>
          <a:endParaRPr lang="en-US" sz="1500" kern="1200" dirty="0"/>
        </a:p>
      </dsp:txBody>
      <dsp:txXfrm>
        <a:off x="2900269" y="3629"/>
        <a:ext cx="2352861" cy="1411716"/>
      </dsp:txXfrm>
    </dsp:sp>
    <dsp:sp modelId="{4112CB81-85F0-4BEF-9A11-206216ADF4CE}">
      <dsp:nvSpPr>
        <dsp:cNvPr id="0" name=""/>
        <dsp:cNvSpPr/>
      </dsp:nvSpPr>
      <dsp:spPr>
        <a:xfrm>
          <a:off x="1182680" y="1413545"/>
          <a:ext cx="5788038" cy="510558"/>
        </a:xfrm>
        <a:custGeom>
          <a:avLst/>
          <a:gdLst/>
          <a:ahLst/>
          <a:cxnLst/>
          <a:rect l="0" t="0" r="0" b="0"/>
          <a:pathLst>
            <a:path>
              <a:moveTo>
                <a:pt x="5788038" y="0"/>
              </a:moveTo>
              <a:lnTo>
                <a:pt x="5788038" y="272379"/>
              </a:lnTo>
              <a:lnTo>
                <a:pt x="0" y="272379"/>
              </a:lnTo>
              <a:lnTo>
                <a:pt x="0" y="510558"/>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367" y="1666119"/>
        <a:ext cx="290664" cy="5411"/>
      </dsp:txXfrm>
    </dsp:sp>
    <dsp:sp modelId="{90BA34D1-8656-4749-9BCF-689B0A73D4AF}">
      <dsp:nvSpPr>
        <dsp:cNvPr id="0" name=""/>
        <dsp:cNvSpPr/>
      </dsp:nvSpPr>
      <dsp:spPr>
        <a:xfrm>
          <a:off x="5794288" y="3629"/>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Merge nodes</a:t>
          </a:r>
          <a:endParaRPr lang="en-US" sz="1900" kern="1200" dirty="0"/>
        </a:p>
        <a:p>
          <a:pPr marL="114300" lvl="1" indent="-114300" algn="l" defTabSz="666750">
            <a:lnSpc>
              <a:spcPct val="90000"/>
            </a:lnSpc>
            <a:spcBef>
              <a:spcPct val="0"/>
            </a:spcBef>
            <a:spcAft>
              <a:spcPct val="15000"/>
            </a:spcAft>
            <a:buChar char="••"/>
          </a:pPr>
          <a:r>
            <a:rPr lang="en-US" sz="1500" kern="1200" dirty="0" smtClean="0"/>
            <a:t>Merges duplicate nodes</a:t>
          </a:r>
          <a:endParaRPr lang="en-US" sz="1500" kern="1200" dirty="0"/>
        </a:p>
        <a:p>
          <a:pPr marL="114300" lvl="1" indent="-114300" algn="l" defTabSz="666750">
            <a:lnSpc>
              <a:spcPct val="90000"/>
            </a:lnSpc>
            <a:spcBef>
              <a:spcPct val="0"/>
            </a:spcBef>
            <a:spcAft>
              <a:spcPct val="15000"/>
            </a:spcAft>
            <a:buChar char="••"/>
          </a:pPr>
          <a:r>
            <a:rPr lang="en-US" sz="1500" kern="1200" dirty="0" smtClean="0"/>
            <a:t>Adjustable threshold for distance</a:t>
          </a:r>
          <a:endParaRPr lang="en-US" sz="1500" kern="1200" dirty="0"/>
        </a:p>
      </dsp:txBody>
      <dsp:txXfrm>
        <a:off x="5794288" y="3629"/>
        <a:ext cx="2352861" cy="1411716"/>
      </dsp:txXfrm>
    </dsp:sp>
    <dsp:sp modelId="{303AD537-6EA6-4843-8F34-E9840115283B}">
      <dsp:nvSpPr>
        <dsp:cNvPr id="0" name=""/>
        <dsp:cNvSpPr/>
      </dsp:nvSpPr>
      <dsp:spPr>
        <a:xfrm>
          <a:off x="2357311" y="2616642"/>
          <a:ext cx="510558" cy="91440"/>
        </a:xfrm>
        <a:custGeom>
          <a:avLst/>
          <a:gdLst/>
          <a:ahLst/>
          <a:cxnLst/>
          <a:rect l="0" t="0" r="0" b="0"/>
          <a:pathLst>
            <a:path>
              <a:moveTo>
                <a:pt x="0" y="45720"/>
              </a:moveTo>
              <a:lnTo>
                <a:pt x="510558"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99061" y="2659656"/>
        <a:ext cx="27057" cy="5411"/>
      </dsp:txXfrm>
    </dsp:sp>
    <dsp:sp modelId="{8236CA5E-227C-4C2D-B1B3-DC5634129588}">
      <dsp:nvSpPr>
        <dsp:cNvPr id="0" name=""/>
        <dsp:cNvSpPr/>
      </dsp:nvSpPr>
      <dsp:spPr>
        <a:xfrm>
          <a:off x="6250"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preOutputTransform()</a:t>
          </a:r>
          <a:endParaRPr lang="en-US" sz="1900" kern="1200" dirty="0"/>
        </a:p>
        <a:p>
          <a:pPr marL="114300" lvl="1" indent="-114300" algn="l" defTabSz="666750">
            <a:lnSpc>
              <a:spcPct val="90000"/>
            </a:lnSpc>
            <a:spcBef>
              <a:spcPct val="0"/>
            </a:spcBef>
            <a:spcAft>
              <a:spcPct val="15000"/>
            </a:spcAft>
            <a:buChar char="••"/>
          </a:pPr>
          <a:r>
            <a:rPr lang="en-US" sz="1500" kern="1200" dirty="0" smtClean="0"/>
            <a:t>A user-defined filtering step, not commonly used</a:t>
          </a:r>
          <a:endParaRPr lang="en-US" sz="1500" kern="1200" dirty="0"/>
        </a:p>
      </dsp:txBody>
      <dsp:txXfrm>
        <a:off x="6250" y="1956504"/>
        <a:ext cx="2352861" cy="1411716"/>
      </dsp:txXfrm>
    </dsp:sp>
    <dsp:sp modelId="{E8B9ABA8-B7EF-442A-9EA4-2B3D1164F323}">
      <dsp:nvSpPr>
        <dsp:cNvPr id="0" name=""/>
        <dsp:cNvSpPr/>
      </dsp:nvSpPr>
      <dsp:spPr>
        <a:xfrm>
          <a:off x="2900269" y="1956504"/>
          <a:ext cx="2352861" cy="1411716"/>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n-US" sz="1900" kern="1200" dirty="0" smtClean="0"/>
            <a:t>Output XML</a:t>
          </a:r>
          <a:endParaRPr lang="en-US" sz="1900" kern="1200" dirty="0"/>
        </a:p>
        <a:p>
          <a:pPr marL="114300" lvl="1" indent="-114300" algn="l" defTabSz="666750">
            <a:lnSpc>
              <a:spcPct val="90000"/>
            </a:lnSpc>
            <a:spcBef>
              <a:spcPct val="0"/>
            </a:spcBef>
            <a:spcAft>
              <a:spcPct val="15000"/>
            </a:spcAft>
            <a:buChar char="••"/>
          </a:pPr>
          <a:r>
            <a:rPr lang="en-US" sz="1500" kern="1200" dirty="0" smtClean="0"/>
            <a:t>Write to a .osm file that can be opened in JOSM</a:t>
          </a:r>
          <a:endParaRPr lang="en-US" sz="1500" kern="1200" dirty="0"/>
        </a:p>
      </dsp:txBody>
      <dsp:txXfrm>
        <a:off x="2900269" y="1956504"/>
        <a:ext cx="2352861" cy="14117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 user-defined filtering step, not commonly used</a:t>
          </a:r>
          <a:endParaRPr lang="en-US" sz="900" kern="1200" dirty="0"/>
        </a:p>
      </dsp:txBody>
      <dsp:txXfrm>
        <a:off x="6397617" y="1904995"/>
        <a:ext cx="1737772" cy="1042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FD42-628C-432A-9DEB-BE39D0F4CF84}">
      <dsp:nvSpPr>
        <dsp:cNvPr id="0" name=""/>
        <dsp:cNvSpPr/>
      </dsp:nvSpPr>
      <dsp:spPr>
        <a:xfrm>
          <a:off x="1737595"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2147" y="962750"/>
        <a:ext cx="19984" cy="3996"/>
      </dsp:txXfrm>
    </dsp:sp>
    <dsp:sp modelId="{5179FE80-DD25-4F73-89C7-180B8FE342CE}">
      <dsp:nvSpPr>
        <dsp:cNvPr id="0" name=""/>
        <dsp:cNvSpPr/>
      </dsp:nvSpPr>
      <dsp:spPr>
        <a:xfrm>
          <a:off x="1622"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filterLayer</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layers to be dropped</a:t>
          </a:r>
          <a:endParaRPr lang="en-US" sz="900" kern="1200" dirty="0"/>
        </a:p>
        <a:p>
          <a:pPr marL="57150" lvl="1" indent="-57150" algn="l" defTabSz="400050">
            <a:lnSpc>
              <a:spcPct val="90000"/>
            </a:lnSpc>
            <a:spcBef>
              <a:spcPct val="0"/>
            </a:spcBef>
            <a:spcAft>
              <a:spcPct val="15000"/>
            </a:spcAft>
            <a:buChar char="••"/>
          </a:pPr>
          <a:r>
            <a:rPr lang="en-US" sz="900" kern="1200" dirty="0" smtClean="0"/>
            <a:t>Allows for the creation of new fields</a:t>
          </a:r>
          <a:endParaRPr lang="en-US" sz="900" kern="1200" dirty="0"/>
        </a:p>
        <a:p>
          <a:pPr marL="114300" lvl="2" indent="-57150" algn="l" defTabSz="400050">
            <a:lnSpc>
              <a:spcPct val="90000"/>
            </a:lnSpc>
            <a:spcBef>
              <a:spcPct val="0"/>
            </a:spcBef>
            <a:spcAft>
              <a:spcPct val="15000"/>
            </a:spcAft>
            <a:buChar char="••"/>
          </a:pPr>
          <a:r>
            <a:rPr lang="en-US" sz="900" kern="1200" dirty="0" smtClean="0"/>
            <a:t>e.g. a field that indicates the layer of a feature for later</a:t>
          </a:r>
          <a:endParaRPr lang="en-US" sz="900" kern="1200" dirty="0"/>
        </a:p>
      </dsp:txBody>
      <dsp:txXfrm>
        <a:off x="1622" y="443417"/>
        <a:ext cx="1737772" cy="1042663"/>
      </dsp:txXfrm>
    </dsp:sp>
    <dsp:sp modelId="{C835E411-4141-4F93-B2AF-60E64324321C}">
      <dsp:nvSpPr>
        <dsp:cNvPr id="0" name=""/>
        <dsp:cNvSpPr/>
      </dsp:nvSpPr>
      <dsp:spPr>
        <a:xfrm>
          <a:off x="3875056" y="919029"/>
          <a:ext cx="369087" cy="91440"/>
        </a:xfrm>
        <a:custGeom>
          <a:avLst/>
          <a:gdLst/>
          <a:ahLst/>
          <a:cxnLst/>
          <a:rect l="0" t="0" r="0" b="0"/>
          <a:pathLst>
            <a:path>
              <a:moveTo>
                <a:pt x="0" y="45720"/>
              </a:moveTo>
              <a:lnTo>
                <a:pt x="369087"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49607" y="962750"/>
        <a:ext cx="19984" cy="3996"/>
      </dsp:txXfrm>
    </dsp:sp>
    <dsp:sp modelId="{CE2047B3-C975-4D65-9317-12ABDD9B6C63}">
      <dsp:nvSpPr>
        <dsp:cNvPr id="0" name=""/>
        <dsp:cNvSpPr/>
      </dsp:nvSpPr>
      <dsp:spPr>
        <a:xfrm>
          <a:off x="213908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layer into EPSG:4326</a:t>
          </a:r>
          <a:endParaRPr lang="en-US" sz="900" kern="1200" dirty="0"/>
        </a:p>
      </dsp:txBody>
      <dsp:txXfrm>
        <a:off x="2139083" y="443417"/>
        <a:ext cx="1737772" cy="1042663"/>
      </dsp:txXfrm>
    </dsp:sp>
    <dsp:sp modelId="{288CF674-D455-4629-BC1D-53562A9FFCCB}">
      <dsp:nvSpPr>
        <dsp:cNvPr id="0" name=""/>
        <dsp:cNvSpPr/>
      </dsp:nvSpPr>
      <dsp:spPr>
        <a:xfrm>
          <a:off x="868886" y="1484281"/>
          <a:ext cx="4276543" cy="388321"/>
        </a:xfrm>
        <a:custGeom>
          <a:avLst/>
          <a:gdLst/>
          <a:ahLst/>
          <a:cxnLst/>
          <a:rect l="0" t="0" r="0" b="0"/>
          <a:pathLst>
            <a:path>
              <a:moveTo>
                <a:pt x="4276543" y="0"/>
              </a:moveTo>
              <a:lnTo>
                <a:pt x="4276543" y="211260"/>
              </a:lnTo>
              <a:lnTo>
                <a:pt x="0" y="211260"/>
              </a:lnTo>
              <a:lnTo>
                <a:pt x="0" y="388321"/>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99733" y="1676443"/>
        <a:ext cx="214850" cy="3996"/>
      </dsp:txXfrm>
    </dsp:sp>
    <dsp:sp modelId="{C49D013E-6853-412B-96F4-40CCE2213163}">
      <dsp:nvSpPr>
        <dsp:cNvPr id="0" name=""/>
        <dsp:cNvSpPr/>
      </dsp:nvSpPr>
      <dsp:spPr>
        <a:xfrm>
          <a:off x="4276543" y="443417"/>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Allows features to be removed</a:t>
          </a:r>
          <a:endParaRPr lang="en-US" sz="900" kern="1200" dirty="0"/>
        </a:p>
      </dsp:txBody>
      <dsp:txXfrm>
        <a:off x="4276543" y="443417"/>
        <a:ext cx="1737772" cy="1042663"/>
      </dsp:txXfrm>
    </dsp:sp>
    <dsp:sp modelId="{709E9380-00CB-4D52-9A9F-D7900FE8A9FC}">
      <dsp:nvSpPr>
        <dsp:cNvPr id="0" name=""/>
        <dsp:cNvSpPr/>
      </dsp:nvSpPr>
      <dsp:spPr>
        <a:xfrm>
          <a:off x="1735972" y="2380614"/>
          <a:ext cx="362055" cy="91440"/>
        </a:xfrm>
        <a:custGeom>
          <a:avLst/>
          <a:gdLst/>
          <a:ahLst/>
          <a:cxnLst/>
          <a:rect l="0" t="0" r="0" b="0"/>
          <a:pathLst>
            <a:path>
              <a:moveTo>
                <a:pt x="0" y="45720"/>
              </a:moveTo>
              <a:lnTo>
                <a:pt x="198127" y="45720"/>
              </a:lnTo>
              <a:lnTo>
                <a:pt x="198127" y="45723"/>
              </a:lnTo>
              <a:lnTo>
                <a:pt x="362055" y="45723"/>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7184" y="2424336"/>
        <a:ext cx="19632" cy="3996"/>
      </dsp:txXfrm>
    </dsp:sp>
    <dsp:sp modelId="{9D03A5FD-6DB7-460A-AA70-25CD9CA8E860}">
      <dsp:nvSpPr>
        <dsp:cNvPr id="0" name=""/>
        <dsp:cNvSpPr/>
      </dsp:nvSpPr>
      <dsp:spPr>
        <a:xfrm>
          <a:off x="0" y="1905002"/>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smtClean="0"/>
            <a:t>Reproject</a:t>
          </a:r>
          <a:endParaRPr lang="en-US" sz="1200" kern="1200" dirty="0"/>
        </a:p>
        <a:p>
          <a:pPr marL="57150" lvl="1" indent="-57150" algn="l" defTabSz="400050">
            <a:lnSpc>
              <a:spcPct val="90000"/>
            </a:lnSpc>
            <a:spcBef>
              <a:spcPct val="0"/>
            </a:spcBef>
            <a:spcAft>
              <a:spcPct val="15000"/>
            </a:spcAft>
            <a:buChar char="••"/>
          </a:pPr>
          <a:r>
            <a:rPr lang="en-US" sz="900" kern="1200" dirty="0" smtClean="0"/>
            <a:t>Projects the feature into EPSG:4326</a:t>
          </a:r>
          <a:endParaRPr lang="en-US" sz="900" kern="1200" dirty="0"/>
        </a:p>
      </dsp:txBody>
      <dsp:txXfrm>
        <a:off x="0" y="1905002"/>
        <a:ext cx="1737772" cy="1042663"/>
      </dsp:txXfrm>
    </dsp:sp>
    <dsp:sp modelId="{EF40D11E-D55A-49AB-9956-79D892E8042E}">
      <dsp:nvSpPr>
        <dsp:cNvPr id="0" name=""/>
        <dsp:cNvSpPr/>
      </dsp:nvSpPr>
      <dsp:spPr>
        <a:xfrm>
          <a:off x="3866401" y="2380617"/>
          <a:ext cx="365229" cy="91440"/>
        </a:xfrm>
        <a:custGeom>
          <a:avLst/>
          <a:gdLst/>
          <a:ahLst/>
          <a:cxnLst/>
          <a:rect l="0" t="0" r="0" b="0"/>
          <a:pathLst>
            <a:path>
              <a:moveTo>
                <a:pt x="0" y="45720"/>
              </a:moveTo>
              <a:lnTo>
                <a:pt x="365229"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39121" y="2424339"/>
        <a:ext cx="19791" cy="3996"/>
      </dsp:txXfrm>
    </dsp:sp>
    <dsp:sp modelId="{57DC1FCF-DBFE-4940-B721-981C7BCAE3A5}">
      <dsp:nvSpPr>
        <dsp:cNvPr id="0" name=""/>
        <dsp:cNvSpPr/>
      </dsp:nvSpPr>
      <dsp:spPr>
        <a:xfrm>
          <a:off x="2130428" y="1905006"/>
          <a:ext cx="1737772" cy="1042663"/>
        </a:xfrm>
        <a:prstGeom prst="rect">
          <a:avLst/>
        </a:prstGeom>
        <a:solidFill>
          <a:schemeClr val="tx2">
            <a:lumMod val="60000"/>
            <a:lumOff val="4000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smtClean="0"/>
            <a:t>Convert to OSM geometries</a:t>
          </a:r>
          <a:endParaRPr lang="en-US" sz="1200" kern="1200" dirty="0"/>
        </a:p>
        <a:p>
          <a:pPr marL="57150" lvl="1" indent="-57150" algn="l" defTabSz="400050">
            <a:lnSpc>
              <a:spcPct val="90000"/>
            </a:lnSpc>
            <a:spcBef>
              <a:spcPct val="0"/>
            </a:spcBef>
            <a:spcAft>
              <a:spcPct val="15000"/>
            </a:spcAft>
            <a:buChar char="••"/>
          </a:pPr>
          <a:r>
            <a:rPr lang="en-US" sz="900" kern="1200" dirty="0" smtClean="0"/>
            <a:t>Creates nodes and ways</a:t>
          </a:r>
          <a:endParaRPr lang="en-US" sz="900" kern="1200" dirty="0"/>
        </a:p>
        <a:p>
          <a:pPr marL="57150" lvl="1" indent="-57150" algn="l" defTabSz="400050">
            <a:lnSpc>
              <a:spcPct val="90000"/>
            </a:lnSpc>
            <a:spcBef>
              <a:spcPct val="0"/>
            </a:spcBef>
            <a:spcAft>
              <a:spcPct val="15000"/>
            </a:spcAft>
            <a:buChar char="••"/>
          </a:pPr>
          <a:r>
            <a:rPr lang="en-US" sz="900" kern="1200" dirty="0" smtClean="0"/>
            <a:t>Only creates </a:t>
          </a:r>
          <a:r>
            <a:rPr lang="en-US" sz="900" kern="1200" dirty="0" err="1" smtClean="0"/>
            <a:t>multipolygons</a:t>
          </a:r>
          <a:r>
            <a:rPr lang="en-US" sz="900" kern="1200" dirty="0" smtClean="0"/>
            <a:t> if necessary</a:t>
          </a:r>
          <a:endParaRPr lang="en-US" sz="900" kern="1200" dirty="0"/>
        </a:p>
      </dsp:txBody>
      <dsp:txXfrm>
        <a:off x="2130428" y="1905006"/>
        <a:ext cx="1737772" cy="1042663"/>
      </dsp:txXfrm>
    </dsp:sp>
    <dsp:sp modelId="{A2C9822E-3AA0-44FA-9B9D-E476CC2178B8}">
      <dsp:nvSpPr>
        <dsp:cNvPr id="0" name=""/>
        <dsp:cNvSpPr/>
      </dsp:nvSpPr>
      <dsp:spPr>
        <a:xfrm>
          <a:off x="6000004" y="2380607"/>
          <a:ext cx="365212" cy="91440"/>
        </a:xfrm>
        <a:custGeom>
          <a:avLst/>
          <a:gdLst/>
          <a:ahLst/>
          <a:cxnLst/>
          <a:rect l="0" t="0" r="0" b="0"/>
          <a:pathLst>
            <a:path>
              <a:moveTo>
                <a:pt x="0" y="45730"/>
              </a:moveTo>
              <a:lnTo>
                <a:pt x="199706" y="45730"/>
              </a:lnTo>
              <a:lnTo>
                <a:pt x="199706" y="45720"/>
              </a:lnTo>
              <a:lnTo>
                <a:pt x="365212" y="45720"/>
              </a:lnTo>
            </a:path>
          </a:pathLst>
        </a:custGeom>
        <a:noFill/>
        <a:ln w="10000"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172715" y="2424329"/>
        <a:ext cx="19790" cy="3996"/>
      </dsp:txXfrm>
    </dsp:sp>
    <dsp:sp modelId="{66D9B1E1-F1FA-4A84-AE69-4FB815DC4C19}">
      <dsp:nvSpPr>
        <dsp:cNvPr id="0" name=""/>
        <dsp:cNvSpPr/>
      </dsp:nvSpPr>
      <dsp:spPr>
        <a:xfrm>
          <a:off x="4264031" y="1905006"/>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filterTags</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dirty="0" smtClean="0"/>
            <a:t>Where all the magic occurs</a:t>
          </a:r>
          <a:endParaRPr lang="en-US" sz="900" kern="1200" dirty="0"/>
        </a:p>
      </dsp:txBody>
      <dsp:txXfrm>
        <a:off x="4264031" y="1905006"/>
        <a:ext cx="1737772" cy="1042663"/>
      </dsp:txXfrm>
    </dsp:sp>
    <dsp:sp modelId="{3061FFA2-1046-4CAD-8E9A-BCFC57B05775}">
      <dsp:nvSpPr>
        <dsp:cNvPr id="0" name=""/>
        <dsp:cNvSpPr/>
      </dsp:nvSpPr>
      <dsp:spPr>
        <a:xfrm>
          <a:off x="6397617" y="1904995"/>
          <a:ext cx="1737772" cy="104266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kern="1200" dirty="0" err="1" smtClean="0"/>
            <a:t>filterFeaturePost</a:t>
          </a:r>
          <a:r>
            <a:rPr lang="en-US" sz="1200" kern="1200" dirty="0" smtClean="0"/>
            <a:t>()</a:t>
          </a:r>
          <a:endParaRPr lang="en-US" sz="1200" kern="1200" dirty="0"/>
        </a:p>
        <a:p>
          <a:pPr marL="57150" lvl="1" indent="-57150" algn="l" defTabSz="400050">
            <a:lnSpc>
              <a:spcPct val="90000"/>
            </a:lnSpc>
            <a:spcBef>
              <a:spcPct val="0"/>
            </a:spcBef>
            <a:spcAft>
              <a:spcPct val="15000"/>
            </a:spcAft>
            <a:buChar char="••"/>
          </a:pPr>
          <a:r>
            <a:rPr lang="en-US" sz="900" kern="1200" smtClean="0"/>
            <a:t>A user-defined filtering step, not commonly used</a:t>
          </a:r>
          <a:endParaRPr lang="en-US" sz="900" kern="1200" dirty="0"/>
        </a:p>
      </dsp:txBody>
      <dsp:txXfrm>
        <a:off x="6397617" y="1904995"/>
        <a:ext cx="1737772" cy="104266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356C4-44BF-4690-BB81-98AB0A2496BB}" type="datetimeFigureOut">
              <a:rPr lang="en-US" smtClean="0"/>
              <a:t>10/7/2012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EF881-EE0D-4A15-8584-0F9CFC07A44B}" type="slidenum">
              <a:rPr lang="en-US" smtClean="0"/>
              <a:t>‹#›</a:t>
            </a:fld>
            <a:endParaRPr lang="en-US"/>
          </a:p>
        </p:txBody>
      </p:sp>
    </p:spTree>
    <p:extLst>
      <p:ext uri="{BB962C8B-B14F-4D97-AF65-F5344CB8AC3E}">
        <p14:creationId xmlns:p14="http://schemas.microsoft.com/office/powerpoint/2010/main" val="248764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Hello</a:t>
            </a:r>
          </a:p>
          <a:p>
            <a:r>
              <a:rPr lang="en-US" dirty="0" smtClean="0"/>
              <a:t>Name</a:t>
            </a:r>
          </a:p>
          <a:p>
            <a:r>
              <a:rPr lang="en-US" dirty="0" smtClean="0"/>
              <a:t>Introduce self</a:t>
            </a:r>
          </a:p>
          <a:p>
            <a:r>
              <a:rPr lang="en-US" dirty="0" smtClean="0"/>
              <a:t>Here</a:t>
            </a:r>
            <a:r>
              <a:rPr lang="en-US" baseline="0" dirty="0" smtClean="0"/>
              <a:t> to talk about ogr2osm</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1</a:t>
            </a:fld>
            <a:endParaRPr lang="en-US"/>
          </a:p>
        </p:txBody>
      </p:sp>
    </p:spTree>
    <p:extLst>
      <p:ext uri="{BB962C8B-B14F-4D97-AF65-F5344CB8AC3E}">
        <p14:creationId xmlns:p14="http://schemas.microsoft.com/office/powerpoint/2010/main" val="281417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sequence of steps happens for each layer</a:t>
            </a:r>
          </a:p>
        </p:txBody>
      </p:sp>
      <p:sp>
        <p:nvSpPr>
          <p:cNvPr id="4" name="Slide Number Placeholder 3"/>
          <p:cNvSpPr>
            <a:spLocks noGrp="1"/>
          </p:cNvSpPr>
          <p:nvPr>
            <p:ph type="sldNum" sz="quarter" idx="10"/>
          </p:nvPr>
        </p:nvSpPr>
        <p:spPr/>
        <p:txBody>
          <a:bodyPr/>
          <a:lstStyle/>
          <a:p>
            <a:fld id="{53DEF881-EE0D-4A15-8584-0F9CFC07A44B}" type="slidenum">
              <a:rPr lang="en-US" smtClean="0"/>
              <a:t>10</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for processing the layer is passing</a:t>
            </a:r>
            <a:r>
              <a:rPr lang="en-US" baseline="0" dirty="0" smtClean="0"/>
              <a:t> the layer through the </a:t>
            </a:r>
            <a:r>
              <a:rPr lang="en-US" baseline="0" dirty="0" err="1" smtClean="0"/>
              <a:t>filterLayer</a:t>
            </a:r>
            <a:r>
              <a:rPr lang="en-US" baseline="0" dirty="0" smtClean="0"/>
              <a:t> translation function</a:t>
            </a:r>
          </a:p>
          <a:p>
            <a:endParaRPr lang="en-US" baseline="0" dirty="0" smtClean="0"/>
          </a:p>
          <a:p>
            <a:r>
              <a:rPr lang="en-US" baseline="0" dirty="0" smtClean="0"/>
              <a:t>This is a function that you can write</a:t>
            </a:r>
          </a:p>
          <a:p>
            <a:endParaRPr lang="en-US" dirty="0" smtClean="0"/>
          </a:p>
          <a:p>
            <a:r>
              <a:rPr lang="en-US" dirty="0" smtClean="0"/>
              <a:t>There</a:t>
            </a:r>
            <a:r>
              <a:rPr lang="en-US" baseline="0" dirty="0" smtClean="0"/>
              <a:t> are two common uses</a:t>
            </a:r>
          </a:p>
          <a:p>
            <a:r>
              <a:rPr lang="en-US" baseline="0" dirty="0" smtClean="0"/>
              <a:t>The first is to drop layers that you don’t want to convert to osm for importing</a:t>
            </a:r>
          </a:p>
          <a:p>
            <a:r>
              <a:rPr lang="en-US" baseline="0" dirty="0" smtClean="0"/>
              <a:t>The second is to add new fields to the layer and to add fields to objects indicating what layer they’re from for later on</a:t>
            </a:r>
          </a:p>
        </p:txBody>
      </p:sp>
      <p:sp>
        <p:nvSpPr>
          <p:cNvPr id="4" name="Slide Number Placeholder 3"/>
          <p:cNvSpPr>
            <a:spLocks noGrp="1"/>
          </p:cNvSpPr>
          <p:nvPr>
            <p:ph type="sldNum" sz="quarter" idx="10"/>
          </p:nvPr>
        </p:nvSpPr>
        <p:spPr/>
        <p:txBody>
          <a:bodyPr/>
          <a:lstStyle/>
          <a:p>
            <a:fld id="{53DEF881-EE0D-4A15-8584-0F9CFC07A44B}" type="slidenum">
              <a:rPr lang="en-US" smtClean="0"/>
              <a:t>11</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 is to </a:t>
            </a:r>
            <a:r>
              <a:rPr lang="en-US" dirty="0" err="1" smtClean="0"/>
              <a:t>reproject</a:t>
            </a:r>
            <a:r>
              <a:rPr lang="en-US" baseline="0" dirty="0" smtClean="0"/>
              <a:t> the layer to EPSG:4326 that OSM uses</a:t>
            </a:r>
          </a:p>
          <a:p>
            <a:endParaRPr lang="en-US" baseline="0" dirty="0" smtClean="0"/>
          </a:p>
          <a:p>
            <a:r>
              <a:rPr lang="en-US" baseline="0" dirty="0" smtClean="0"/>
              <a:t>Ogr does all the work here so not much to say</a:t>
            </a:r>
            <a:endParaRPr lang="en-US" dirty="0" smtClean="0"/>
          </a:p>
          <a:p>
            <a:r>
              <a:rPr lang="en-US" dirty="0" smtClean="0"/>
              <a:t> ---</a:t>
            </a:r>
          </a:p>
          <a:p>
            <a:endParaRPr lang="en-US" dirty="0" smtClean="0"/>
          </a:p>
          <a:p>
            <a:r>
              <a:rPr lang="en-US" dirty="0" smtClean="0"/>
              <a:t>Next is </a:t>
            </a:r>
            <a:r>
              <a:rPr lang="en-US" dirty="0" err="1" smtClean="0"/>
              <a:t>filterFeature</a:t>
            </a:r>
            <a:r>
              <a:rPr lang="en-US" dirty="0" smtClean="0"/>
              <a:t>()</a:t>
            </a:r>
            <a:endParaRPr lang="en-US" baseline="0" dirty="0" smtClean="0"/>
          </a:p>
          <a:p>
            <a:r>
              <a:rPr lang="en-US" baseline="0" dirty="0" smtClean="0"/>
              <a:t>Another user defined function</a:t>
            </a:r>
          </a:p>
          <a:p>
            <a:r>
              <a:rPr lang="en-US" baseline="0" dirty="0" smtClean="0"/>
              <a:t>Most common use is to drop features that you aren’t interested</a:t>
            </a:r>
          </a:p>
          <a:p>
            <a:endParaRPr lang="en-US" dirty="0" smtClean="0"/>
          </a:p>
          <a:p>
            <a:r>
              <a:rPr lang="en-US" dirty="0" smtClean="0"/>
              <a:t>---</a:t>
            </a:r>
          </a:p>
          <a:p>
            <a:r>
              <a:rPr lang="en-US" dirty="0" smtClean="0"/>
              <a:t>Each</a:t>
            </a:r>
            <a:r>
              <a:rPr lang="en-US" baseline="0" dirty="0" smtClean="0"/>
              <a:t> feature is turned from an ogr object into osm nodes ways and MPs</a:t>
            </a:r>
          </a:p>
          <a:p>
            <a:endParaRPr lang="en-US" baseline="0" dirty="0" smtClean="0"/>
          </a:p>
          <a:p>
            <a:r>
              <a:rPr lang="en-US" baseline="0" dirty="0" smtClean="0"/>
              <a:t>This is where the bulk of the code is</a:t>
            </a:r>
          </a:p>
          <a:p>
            <a:endParaRPr lang="en-US" baseline="0" dirty="0" smtClean="0"/>
          </a:p>
          <a:p>
            <a:r>
              <a:rPr lang="en-US" baseline="0" dirty="0" smtClean="0"/>
              <a:t>Ogr2osm will only create </a:t>
            </a:r>
            <a:r>
              <a:rPr lang="en-US" baseline="0" dirty="0" err="1" smtClean="0"/>
              <a:t>multipolygons</a:t>
            </a:r>
            <a:r>
              <a:rPr lang="en-US" baseline="0" dirty="0" smtClean="0"/>
              <a:t> if absolutely necessary. The old SVN version did so whenever there were overlapping ways but the new one does not do so.</a:t>
            </a:r>
          </a:p>
          <a:p>
            <a:endParaRPr lang="en-US" baseline="0" dirty="0" smtClean="0"/>
          </a:p>
          <a:p>
            <a:r>
              <a:rPr lang="en-US" baseline="0" dirty="0" smtClean="0"/>
              <a:t>Intend to add this as an option</a:t>
            </a:r>
          </a:p>
          <a:p>
            <a:endParaRPr lang="en-US" baseline="0" dirty="0" smtClean="0"/>
          </a:p>
          <a:p>
            <a:r>
              <a:rPr lang="en-US" baseline="0" dirty="0" smtClean="0"/>
              <a:t>It will handle stuff like </a:t>
            </a:r>
            <a:r>
              <a:rPr lang="en-US" baseline="0" dirty="0" err="1" smtClean="0"/>
              <a:t>multilinestrings</a:t>
            </a:r>
            <a:r>
              <a:rPr lang="en-US" baseline="0" dirty="0" smtClean="0"/>
              <a:t> without problems</a:t>
            </a:r>
          </a:p>
          <a:p>
            <a:endParaRPr lang="en-US" baseline="0" dirty="0" smtClean="0"/>
          </a:p>
          <a:p>
            <a:r>
              <a:rPr lang="en-US" baseline="0" dirty="0" smtClean="0"/>
              <a:t>If you’re only using and not developing the details don’t matter too much</a:t>
            </a:r>
          </a:p>
          <a:p>
            <a:endParaRPr lang="en-US" baseline="0" dirty="0" smtClean="0"/>
          </a:p>
          <a:p>
            <a:r>
              <a:rPr lang="en-US" baseline="0" dirty="0" smtClean="0"/>
              <a:t>---</a:t>
            </a:r>
          </a:p>
          <a:p>
            <a:endParaRPr lang="en-US" baseline="0" dirty="0" smtClean="0"/>
          </a:p>
          <a:p>
            <a:r>
              <a:rPr lang="en-US" baseline="0" dirty="0" smtClean="0"/>
              <a:t>Next is the </a:t>
            </a:r>
            <a:r>
              <a:rPr lang="en-US" baseline="0" dirty="0" err="1" smtClean="0"/>
              <a:t>filterTags</a:t>
            </a:r>
            <a:r>
              <a:rPr lang="en-US" baseline="0" dirty="0" smtClean="0"/>
              <a:t>() function</a:t>
            </a:r>
          </a:p>
          <a:p>
            <a:endParaRPr lang="en-US" baseline="0" dirty="0" smtClean="0"/>
          </a:p>
          <a:p>
            <a:r>
              <a:rPr lang="en-US" baseline="0" dirty="0" smtClean="0"/>
              <a:t>This is the most important user defined function. It turns source attributions into OSM tags and it’s up to you to write it. The use of a function allows complicated logic and stuff like name expansion</a:t>
            </a:r>
          </a:p>
          <a:p>
            <a:endParaRPr lang="en-US" baseline="0" dirty="0" smtClean="0"/>
          </a:p>
          <a:p>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filterFeaturePost</a:t>
            </a:r>
            <a:r>
              <a:rPr lang="en-US" baseline="0" dirty="0" smtClean="0"/>
              <a:t> is another not commonly used function. UVM uses these for buildings in a fairly complicated way.</a:t>
            </a:r>
          </a:p>
          <a:p>
            <a:endParaRPr lang="en-US" baseline="0" dirty="0" smtClean="0"/>
          </a:p>
          <a:p>
            <a:endParaRPr lang="en-US" dirty="0" smtClean="0"/>
          </a:p>
          <a:p>
            <a:r>
              <a:rPr lang="en-US" dirty="0" smtClean="0"/>
              <a:t>--- You then repeat for each</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12</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a:t>
            </a:r>
            <a:r>
              <a:rPr lang="en-US" dirty="0" err="1" smtClean="0"/>
              <a:t>filterFeature</a:t>
            </a:r>
            <a:r>
              <a:rPr lang="en-US" dirty="0" smtClean="0"/>
              <a:t>()</a:t>
            </a:r>
            <a:endParaRPr lang="en-US" baseline="0" dirty="0" smtClean="0"/>
          </a:p>
          <a:p>
            <a:r>
              <a:rPr lang="en-US" baseline="0" dirty="0" smtClean="0"/>
              <a:t>Another user defined function</a:t>
            </a:r>
          </a:p>
          <a:p>
            <a:r>
              <a:rPr lang="en-US" baseline="0" dirty="0" smtClean="0"/>
              <a:t>Most common use is to drop features that you aren’t interested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13</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each</a:t>
            </a:r>
            <a:r>
              <a:rPr lang="en-US" baseline="0" dirty="0" smtClean="0"/>
              <a:t> layer the features also need to be turned into EPSG:4326. not much to say here either</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14</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Each</a:t>
            </a:r>
            <a:r>
              <a:rPr lang="en-US" baseline="0" dirty="0" smtClean="0"/>
              <a:t> feature is turned from an ogr object into osm nodes ways and MPs</a:t>
            </a:r>
          </a:p>
          <a:p>
            <a:endParaRPr lang="en-US" baseline="0" dirty="0" smtClean="0"/>
          </a:p>
          <a:p>
            <a:r>
              <a:rPr lang="en-US" baseline="0" dirty="0" smtClean="0"/>
              <a:t>This is where the bulk of the code is</a:t>
            </a:r>
          </a:p>
          <a:p>
            <a:endParaRPr lang="en-US" baseline="0" dirty="0" smtClean="0"/>
          </a:p>
          <a:p>
            <a:r>
              <a:rPr lang="en-US" baseline="0" dirty="0" smtClean="0"/>
              <a:t>Ogr2osm will only create </a:t>
            </a:r>
            <a:r>
              <a:rPr lang="en-US" baseline="0" dirty="0" err="1" smtClean="0"/>
              <a:t>multipolygons</a:t>
            </a:r>
            <a:r>
              <a:rPr lang="en-US" baseline="0" dirty="0" smtClean="0"/>
              <a:t> if absolutely necessary. The old SVN version did so whenever there were overlapping ways but the new one does not do so.</a:t>
            </a:r>
          </a:p>
          <a:p>
            <a:endParaRPr lang="en-US" baseline="0" dirty="0" smtClean="0"/>
          </a:p>
          <a:p>
            <a:r>
              <a:rPr lang="en-US" baseline="0" dirty="0" smtClean="0"/>
              <a:t>Intend to add this as an option</a:t>
            </a:r>
          </a:p>
          <a:p>
            <a:endParaRPr lang="en-US" baseline="0" dirty="0" smtClean="0"/>
          </a:p>
          <a:p>
            <a:r>
              <a:rPr lang="en-US" baseline="0" dirty="0" smtClean="0"/>
              <a:t>It will handle stuff like </a:t>
            </a:r>
            <a:r>
              <a:rPr lang="en-US" baseline="0" dirty="0" err="1" smtClean="0"/>
              <a:t>multilinestrings</a:t>
            </a:r>
            <a:r>
              <a:rPr lang="en-US" baseline="0" dirty="0" smtClean="0"/>
              <a:t> without problems</a:t>
            </a:r>
          </a:p>
          <a:p>
            <a:endParaRPr lang="en-US" baseline="0" dirty="0" smtClean="0"/>
          </a:p>
          <a:p>
            <a:r>
              <a:rPr lang="en-US" baseline="0" dirty="0" smtClean="0"/>
              <a:t>If you’re only using and not developing the details don’t matter too much</a:t>
            </a:r>
          </a:p>
        </p:txBody>
      </p:sp>
      <p:sp>
        <p:nvSpPr>
          <p:cNvPr id="4" name="Slide Number Placeholder 3"/>
          <p:cNvSpPr>
            <a:spLocks noGrp="1"/>
          </p:cNvSpPr>
          <p:nvPr>
            <p:ph type="sldNum" sz="quarter" idx="10"/>
          </p:nvPr>
        </p:nvSpPr>
        <p:spPr/>
        <p:txBody>
          <a:bodyPr/>
          <a:lstStyle/>
          <a:p>
            <a:fld id="{53DEF881-EE0D-4A15-8584-0F9CFC07A44B}" type="slidenum">
              <a:rPr lang="en-US" smtClean="0"/>
              <a:t>15</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Next is the </a:t>
            </a:r>
            <a:r>
              <a:rPr lang="en-US" baseline="0" dirty="0" err="1" smtClean="0"/>
              <a:t>filterTags</a:t>
            </a:r>
            <a:r>
              <a:rPr lang="en-US" baseline="0" dirty="0" smtClean="0"/>
              <a:t>() function</a:t>
            </a:r>
          </a:p>
          <a:p>
            <a:endParaRPr lang="en-US" baseline="0" dirty="0" smtClean="0"/>
          </a:p>
          <a:p>
            <a:r>
              <a:rPr lang="en-US" baseline="0" dirty="0" smtClean="0"/>
              <a:t>This is the most important user defined function. It turns source attributions into OSM tags and it’s up to you to write it. The use of a function allows complicated logic and stuff like name </a:t>
            </a:r>
            <a:r>
              <a:rPr lang="en-US" baseline="0" dirty="0" smtClean="0"/>
              <a:t>expansion</a:t>
            </a:r>
          </a:p>
          <a:p>
            <a:endParaRPr lang="en-US" baseline="0" dirty="0" smtClean="0"/>
          </a:p>
          <a:p>
            <a:r>
              <a:rPr lang="en-US" baseline="0" dirty="0" smtClean="0"/>
              <a:t>As it’s one argument it is passed a dictionary which is the fields on the feature and it returns another dictionary which is the OSM tags</a:t>
            </a:r>
            <a:endParaRPr lang="en-US" baseline="0"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16</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filterFeaturePost</a:t>
            </a:r>
            <a:r>
              <a:rPr lang="en-US" baseline="0" dirty="0" smtClean="0"/>
              <a:t> is another not commonly used function. UVM uses these for buildings in a fairly complicated way.</a:t>
            </a:r>
          </a:p>
          <a:p>
            <a:endParaRPr lang="en-US" baseline="0" dirty="0" smtClean="0"/>
          </a:p>
          <a:p>
            <a:endParaRPr lang="en-US" dirty="0" smtClean="0"/>
          </a:p>
          <a:p>
            <a:r>
              <a:rPr lang="en-US" dirty="0" smtClean="0"/>
              <a:t>--- You then repeat for each</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17</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then repeat for each</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18</a:t>
            </a:fld>
            <a:endParaRPr lang="en-US"/>
          </a:p>
        </p:txBody>
      </p:sp>
    </p:spTree>
    <p:extLst>
      <p:ext uri="{BB962C8B-B14F-4D97-AF65-F5344CB8AC3E}">
        <p14:creationId xmlns:p14="http://schemas.microsoft.com/office/powerpoint/2010/main" val="375058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19</a:t>
            </a:fld>
            <a:endParaRPr lang="en-US"/>
          </a:p>
        </p:txBody>
      </p:sp>
    </p:spTree>
    <p:extLst>
      <p:ext uri="{BB962C8B-B14F-4D97-AF65-F5344CB8AC3E}">
        <p14:creationId xmlns:p14="http://schemas.microsoft.com/office/powerpoint/2010/main" val="140482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talk </a:t>
            </a:r>
            <a:r>
              <a:rPr lang="en-US" dirty="0" err="1" smtClean="0"/>
              <a:t>aboutwhat</a:t>
            </a:r>
            <a:r>
              <a:rPr lang="en-US" dirty="0" smtClean="0"/>
              <a:t> ogr2osm can do for you</a:t>
            </a:r>
          </a:p>
          <a:p>
            <a:r>
              <a:rPr lang="en-US" dirty="0" smtClean="0"/>
              <a:t>How it works</a:t>
            </a:r>
          </a:p>
          <a:p>
            <a:r>
              <a:rPr lang="en-US" dirty="0" smtClean="0"/>
              <a:t>Present a case study</a:t>
            </a:r>
          </a:p>
          <a:p>
            <a:endParaRPr lang="en-US" dirty="0" smtClean="0"/>
          </a:p>
          <a:p>
            <a:r>
              <a:rPr lang="en-US" dirty="0" smtClean="0"/>
              <a:t>But</a:t>
            </a:r>
            <a:r>
              <a:rPr lang="en-US" baseline="0" dirty="0" smtClean="0"/>
              <a:t> first, why care?</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2</a:t>
            </a:fld>
            <a:endParaRPr lang="en-US"/>
          </a:p>
        </p:txBody>
      </p:sp>
    </p:spTree>
    <p:extLst>
      <p:ext uri="{BB962C8B-B14F-4D97-AF65-F5344CB8AC3E}">
        <p14:creationId xmlns:p14="http://schemas.microsoft.com/office/powerpoint/2010/main" val="29744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20</a:t>
            </a:fld>
            <a:endParaRPr lang="en-US"/>
          </a:p>
        </p:txBody>
      </p:sp>
    </p:spTree>
    <p:extLst>
      <p:ext uri="{BB962C8B-B14F-4D97-AF65-F5344CB8AC3E}">
        <p14:creationId xmlns:p14="http://schemas.microsoft.com/office/powerpoint/2010/main" val="1404821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21</a:t>
            </a:fld>
            <a:endParaRPr lang="en-US"/>
          </a:p>
        </p:txBody>
      </p:sp>
    </p:spTree>
    <p:extLst>
      <p:ext uri="{BB962C8B-B14F-4D97-AF65-F5344CB8AC3E}">
        <p14:creationId xmlns:p14="http://schemas.microsoft.com/office/powerpoint/2010/main" val="1404821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a:t>
            </a:r>
            <a:r>
              <a:rPr lang="en-US" baseline="0" dirty="0" smtClean="0"/>
              <a:t> example of writing translations, I have a case study of data from the City of Surrey that I’ve been working on</a:t>
            </a:r>
          </a:p>
          <a:p>
            <a:endParaRPr lang="en-US" baseline="0" dirty="0" smtClean="0"/>
          </a:p>
          <a:p>
            <a:r>
              <a:rPr lang="en-US" baseline="0" dirty="0" smtClean="0"/>
              <a:t>This is a large and extremely detailed data set</a:t>
            </a:r>
          </a:p>
          <a:p>
            <a:r>
              <a:rPr lang="en-US" baseline="0" dirty="0" smtClean="0"/>
              <a:t>I should mention that converting the data is only half the problem. Once it’s converted you have to figure out how to best use the data, but that’s another talk in itself</a:t>
            </a:r>
          </a:p>
          <a:p>
            <a:endParaRPr lang="en-US" baseline="0" dirty="0" smtClean="0"/>
          </a:p>
          <a:p>
            <a:r>
              <a:rPr lang="en-US" dirty="0" smtClean="0"/>
              <a:t>Although I am looking at one specific dataset most government datasets are</a:t>
            </a:r>
            <a:r>
              <a:rPr lang="en-US" baseline="0" dirty="0" smtClean="0"/>
              <a:t> fairly similar in what they tag and how their </a:t>
            </a:r>
            <a:r>
              <a:rPr lang="en-US" baseline="0" dirty="0" err="1" smtClean="0"/>
              <a:t>taggings</a:t>
            </a:r>
            <a:r>
              <a:rPr lang="en-US" baseline="0" dirty="0" smtClean="0"/>
              <a:t> don’t exactly correspond to OSM </a:t>
            </a:r>
            <a:r>
              <a:rPr lang="en-US" baseline="0" dirty="0" err="1" smtClean="0"/>
              <a:t>taggings</a:t>
            </a:r>
            <a:endParaRPr lang="en-US" baseline="0" dirty="0" smtClean="0"/>
          </a:p>
          <a:p>
            <a:endParaRPr lang="en-US" baseline="0" dirty="0" smtClean="0"/>
          </a:p>
          <a:p>
            <a:r>
              <a:rPr lang="en-US" baseline="0" dirty="0" smtClean="0"/>
              <a:t>What do I mean by a lot of data?</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22</a:t>
            </a:fld>
            <a:endParaRPr lang="en-US"/>
          </a:p>
        </p:txBody>
      </p:sp>
    </p:spTree>
    <p:extLst>
      <p:ext uri="{BB962C8B-B14F-4D97-AF65-F5344CB8AC3E}">
        <p14:creationId xmlns:p14="http://schemas.microsoft.com/office/powerpoint/2010/main" val="4159950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10x5 city blocks, about 40</a:t>
            </a:r>
            <a:r>
              <a:rPr lang="en-US" baseline="0" dirty="0" smtClean="0"/>
              <a:t> hectares. As you can see, there’s a lot of data</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23</a:t>
            </a:fld>
            <a:endParaRPr lang="en-US"/>
          </a:p>
        </p:txBody>
      </p:sp>
    </p:spTree>
    <p:extLst>
      <p:ext uri="{BB962C8B-B14F-4D97-AF65-F5344CB8AC3E}">
        <p14:creationId xmlns:p14="http://schemas.microsoft.com/office/powerpoint/2010/main" val="377492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corner showing how</a:t>
            </a:r>
            <a:r>
              <a:rPr lang="en-US" baseline="0" dirty="0" smtClean="0"/>
              <a:t> much data there is to sort through, but I won’t go over all of it here</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24</a:t>
            </a:fld>
            <a:endParaRPr lang="en-US"/>
          </a:p>
        </p:txBody>
      </p:sp>
    </p:spTree>
    <p:extLst>
      <p:ext uri="{BB962C8B-B14F-4D97-AF65-F5344CB8AC3E}">
        <p14:creationId xmlns:p14="http://schemas.microsoft.com/office/powerpoint/2010/main" val="1589660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is generally t</a:t>
            </a:r>
            <a:r>
              <a:rPr lang="en-US" baseline="0" dirty="0" smtClean="0"/>
              <a:t>o clip the data to a smaller area</a:t>
            </a:r>
          </a:p>
          <a:p>
            <a:r>
              <a:rPr lang="en-US" baseline="0" dirty="0" smtClean="0"/>
              <a:t>ogr2osm will deal with gigabyte .osm files but normally you want to load these up into JOSM which doesn’t work so well</a:t>
            </a:r>
            <a:endParaRPr lang="en-US" dirty="0" smtClean="0"/>
          </a:p>
          <a:p>
            <a:endParaRPr lang="en-US" dirty="0" smtClean="0"/>
          </a:p>
          <a:p>
            <a:r>
              <a:rPr lang="en-US" dirty="0" smtClean="0"/>
              <a:t>Ogr2ogr can trim the files down to an area, but you need to be aware of a couple gotchas</a:t>
            </a:r>
          </a:p>
          <a:p>
            <a:r>
              <a:rPr lang="en-US" dirty="0" smtClean="0"/>
              <a:t>If</a:t>
            </a:r>
            <a:r>
              <a:rPr lang="en-US" baseline="0" dirty="0" smtClean="0"/>
              <a:t> your source is .</a:t>
            </a:r>
            <a:r>
              <a:rPr lang="en-US" baseline="0" dirty="0" err="1" smtClean="0"/>
              <a:t>mdb</a:t>
            </a:r>
            <a:r>
              <a:rPr lang="en-US" baseline="0" dirty="0" smtClean="0"/>
              <a:t> or something that supports long field names converting to a </a:t>
            </a:r>
            <a:r>
              <a:rPr lang="en-US" baseline="0" dirty="0" err="1" smtClean="0"/>
              <a:t>shapefile</a:t>
            </a:r>
            <a:r>
              <a:rPr lang="en-US" baseline="0" dirty="0" smtClean="0"/>
              <a:t> will truncate them</a:t>
            </a:r>
            <a:endParaRPr lang="en-US" dirty="0" smtClean="0"/>
          </a:p>
          <a:p>
            <a:endParaRPr lang="en-US" dirty="0" smtClean="0"/>
          </a:p>
          <a:p>
            <a:r>
              <a:rPr lang="en-US" dirty="0" smtClean="0"/>
              <a:t>You also have to deal with coordinate systems. I have a one line command in my speaker’s notes that will be up later that does this</a:t>
            </a:r>
          </a:p>
          <a:p>
            <a:endParaRPr lang="en-US" dirty="0" smtClean="0"/>
          </a:p>
          <a:p>
            <a:r>
              <a:rPr lang="en-US" dirty="0" smtClean="0"/>
              <a:t>I have a one-line</a:t>
            </a:r>
            <a:r>
              <a:rPr lang="en-US" baseline="0" dirty="0" smtClean="0"/>
              <a:t> ogr2ogr command in my notes that handles</a:t>
            </a:r>
            <a:endParaRPr lang="en-US" dirty="0" smtClean="0"/>
          </a:p>
          <a:p>
            <a:endParaRPr lang="en-US" dirty="0" smtClean="0"/>
          </a:p>
          <a:p>
            <a:r>
              <a:rPr lang="en-US" dirty="0" smtClean="0"/>
              <a:t>ogr2ogr -progress -spat `echo "-122.89 49.18" | </a:t>
            </a:r>
            <a:r>
              <a:rPr lang="en-US" dirty="0" err="1" smtClean="0"/>
              <a:t>gdaltransform</a:t>
            </a:r>
            <a:r>
              <a:rPr lang="en-US" dirty="0" smtClean="0"/>
              <a:t> -</a:t>
            </a:r>
            <a:r>
              <a:rPr lang="en-US" dirty="0" err="1" smtClean="0"/>
              <a:t>s_srs</a:t>
            </a:r>
            <a:r>
              <a:rPr lang="en-US" dirty="0" smtClean="0"/>
              <a:t> EPSG:4326 -</a:t>
            </a:r>
            <a:r>
              <a:rPr lang="en-US" dirty="0" err="1" smtClean="0"/>
              <a:t>t_srs</a:t>
            </a:r>
            <a:r>
              <a:rPr lang="en-US" dirty="0" smtClean="0"/>
              <a:t> EPSG:26910 | cut -d \  -f 1,2` `echo "-122.85 49.22" | </a:t>
            </a:r>
            <a:r>
              <a:rPr lang="en-US" dirty="0" err="1" smtClean="0"/>
              <a:t>gdaltransform</a:t>
            </a:r>
            <a:r>
              <a:rPr lang="en-US" dirty="0" smtClean="0"/>
              <a:t> -</a:t>
            </a:r>
            <a:r>
              <a:rPr lang="en-US" dirty="0" err="1" smtClean="0"/>
              <a:t>s_srs</a:t>
            </a:r>
            <a:r>
              <a:rPr lang="en-US" dirty="0" smtClean="0"/>
              <a:t> EPSG:4326 -</a:t>
            </a:r>
            <a:r>
              <a:rPr lang="en-US" dirty="0" err="1" smtClean="0"/>
              <a:t>t_srs</a:t>
            </a:r>
            <a:r>
              <a:rPr lang="en-US" dirty="0" smtClean="0"/>
              <a:t> EPSG:26910 | cut -d \  -f 1,2` </a:t>
            </a:r>
            <a:r>
              <a:rPr lang="en-US" dirty="0" err="1" smtClean="0"/>
              <a:t>SurreyData_clip</a:t>
            </a:r>
            <a:r>
              <a:rPr lang="en-US" dirty="0" smtClean="0"/>
              <a:t> </a:t>
            </a:r>
            <a:r>
              <a:rPr lang="en-US" dirty="0" err="1" smtClean="0"/>
              <a:t>SurreyData</a:t>
            </a:r>
            <a:endParaRPr lang="en-US" dirty="0" smtClean="0"/>
          </a:p>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25</a:t>
            </a:fld>
            <a:endParaRPr lang="en-US"/>
          </a:p>
        </p:txBody>
      </p:sp>
    </p:spTree>
    <p:extLst>
      <p:ext uri="{BB962C8B-B14F-4D97-AF65-F5344CB8AC3E}">
        <p14:creationId xmlns:p14="http://schemas.microsoft.com/office/powerpoint/2010/main" val="249971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is to see what layers you can drop</a:t>
            </a:r>
          </a:p>
          <a:p>
            <a:r>
              <a:rPr lang="en-US" dirty="0" smtClean="0"/>
              <a:t>The</a:t>
            </a:r>
            <a:r>
              <a:rPr lang="en-US" baseline="0" dirty="0" smtClean="0"/>
              <a:t> easiest way to do this is use the layer translation and open the resulting .osm file</a:t>
            </a:r>
          </a:p>
          <a:p>
            <a:endParaRPr lang="en-US" baseline="0" dirty="0" smtClean="0"/>
          </a:p>
          <a:p>
            <a:r>
              <a:rPr lang="en-US" baseline="0" dirty="0" smtClean="0"/>
              <a:t>I’m have scripting for the surrey example before it makes it to ogr2osm that removes the undesired layers so this example is actually from a NHD translation</a:t>
            </a:r>
          </a:p>
          <a:p>
            <a:endParaRPr lang="en-US" baseline="0" dirty="0" smtClean="0"/>
          </a:p>
          <a:p>
            <a:r>
              <a:rPr lang="en-US" baseline="0" dirty="0" smtClean="0"/>
              <a:t>It removes some layers which indicate NHD </a:t>
            </a:r>
            <a:r>
              <a:rPr lang="en-US" baseline="0" dirty="0" err="1" smtClean="0"/>
              <a:t>subbasin</a:t>
            </a:r>
            <a:r>
              <a:rPr lang="en-US" baseline="0" dirty="0" smtClean="0"/>
              <a:t> divisions which don’t correspond to anything physical</a:t>
            </a:r>
          </a:p>
          <a:p>
            <a:endParaRPr lang="en-US" baseline="0" dirty="0" smtClean="0"/>
          </a:p>
          <a:p>
            <a:r>
              <a:rPr lang="en-US" baseline="0" dirty="0" smtClean="0"/>
              <a:t>It also adds a __LAYER </a:t>
            </a:r>
            <a:r>
              <a:rPr lang="en-US" baseline="0" dirty="0" smtClean="0"/>
              <a:t>field which is needed to identify which layer a feature comes from</a:t>
            </a:r>
            <a:endParaRPr lang="en-US" baseline="0"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26</a:t>
            </a:fld>
            <a:endParaRPr lang="en-US"/>
          </a:p>
        </p:txBody>
      </p:sp>
    </p:spTree>
    <p:extLst>
      <p:ext uri="{BB962C8B-B14F-4D97-AF65-F5344CB8AC3E}">
        <p14:creationId xmlns:p14="http://schemas.microsoft.com/office/powerpoint/2010/main" val="3190850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complex </a:t>
            </a:r>
            <a:r>
              <a:rPr lang="en-US" dirty="0" err="1" smtClean="0"/>
              <a:t>shapefile</a:t>
            </a:r>
            <a:r>
              <a:rPr lang="en-US" dirty="0" smtClean="0"/>
              <a:t> there might be 50 fields to</a:t>
            </a:r>
            <a:r>
              <a:rPr lang="en-US" baseline="0" dirty="0" smtClean="0"/>
              <a:t> use when converting to OSM tags, so it really helps to have a system for writing your </a:t>
            </a:r>
            <a:r>
              <a:rPr lang="en-US" baseline="0" dirty="0" err="1" smtClean="0"/>
              <a:t>filterTags</a:t>
            </a:r>
            <a:r>
              <a:rPr lang="en-US" baseline="0" dirty="0" smtClean="0"/>
              <a:t> function</a:t>
            </a:r>
          </a:p>
          <a:p>
            <a:endParaRPr lang="en-US" baseline="0" dirty="0" smtClean="0"/>
          </a:p>
          <a:p>
            <a:r>
              <a:rPr lang="en-US" baseline="0" dirty="0" smtClean="0"/>
              <a:t>This is the system I use, with an example</a:t>
            </a:r>
          </a:p>
          <a:p>
            <a:endParaRPr lang="en-US" baseline="0" dirty="0" smtClean="0"/>
          </a:p>
          <a:p>
            <a:r>
              <a:rPr lang="en-US" baseline="0" dirty="0" smtClean="0"/>
              <a:t>This function first exits if it’s an untagged object like a node</a:t>
            </a:r>
          </a:p>
          <a:p>
            <a:r>
              <a:rPr lang="en-US" baseline="0" dirty="0" smtClean="0"/>
              <a:t>It then deletes some items from </a:t>
            </a:r>
            <a:r>
              <a:rPr lang="en-US" baseline="0" dirty="0" err="1" smtClean="0"/>
              <a:t>attrs</a:t>
            </a:r>
            <a:r>
              <a:rPr lang="en-US" baseline="0" dirty="0" smtClean="0"/>
              <a:t> and converts one to a ref tag</a:t>
            </a:r>
          </a:p>
          <a:p>
            <a:endParaRPr lang="en-US" baseline="0" dirty="0" smtClean="0"/>
          </a:p>
          <a:p>
            <a:r>
              <a:rPr lang="en-US" baseline="0" dirty="0" smtClean="0"/>
              <a:t>It then adds any unknown fields as tags</a:t>
            </a:r>
          </a:p>
          <a:p>
            <a:endParaRPr lang="en-US" baseline="0" dirty="0" smtClean="0"/>
          </a:p>
          <a:p>
            <a:r>
              <a:rPr lang="en-US" baseline="0" dirty="0" smtClean="0"/>
              <a:t>For an automatically run script you’d want to make it error if it came across unknown fields since this would indicate the fields had changed</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27</a:t>
            </a:fld>
            <a:endParaRPr lang="en-US"/>
          </a:p>
        </p:txBody>
      </p:sp>
    </p:spTree>
    <p:extLst>
      <p:ext uri="{BB962C8B-B14F-4D97-AF65-F5344CB8AC3E}">
        <p14:creationId xmlns:p14="http://schemas.microsoft.com/office/powerpoint/2010/main" val="1038605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stop to writing a good </a:t>
            </a:r>
            <a:r>
              <a:rPr lang="en-US" baseline="0" dirty="0" err="1" smtClean="0"/>
              <a:t>filtertags</a:t>
            </a:r>
            <a:r>
              <a:rPr lang="en-US" baseline="0" dirty="0" smtClean="0"/>
              <a:t> is to get rid of most of the fields</a:t>
            </a:r>
          </a:p>
          <a:p>
            <a:endParaRPr lang="en-US" dirty="0" smtClean="0"/>
          </a:p>
          <a:p>
            <a:r>
              <a:rPr lang="en-US" dirty="0" smtClean="0"/>
              <a:t>Depending on how the data was generated you’ll have a lot of useless fields.</a:t>
            </a:r>
            <a:r>
              <a:rPr lang="en-US" baseline="0" dirty="0" smtClean="0"/>
              <a:t> The surrey data is basically a dump out of their database so it includes every possible field</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28</a:t>
            </a:fld>
            <a:endParaRPr lang="en-US"/>
          </a:p>
        </p:txBody>
      </p:sp>
    </p:spTree>
    <p:extLst>
      <p:ext uri="{BB962C8B-B14F-4D97-AF65-F5344CB8AC3E}">
        <p14:creationId xmlns:p14="http://schemas.microsoft.com/office/powerpoint/2010/main" val="2598253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is to identify the main field for the layer. Most layers</a:t>
            </a:r>
            <a:r>
              <a:rPr lang="en-US" baseline="0" dirty="0" smtClean="0"/>
              <a:t> will have some kind of main field.</a:t>
            </a:r>
          </a:p>
          <a:p>
            <a:endParaRPr lang="en-US" baseline="0" dirty="0" smtClean="0"/>
          </a:p>
          <a:p>
            <a:r>
              <a:rPr lang="en-US" baseline="0" dirty="0" smtClean="0"/>
              <a:t>In this case there are a total of 44 fields. 17 can be dropped right away and it’s helpful to do this just to clear up what you’re looking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29</a:t>
            </a:fld>
            <a:endParaRPr lang="en-US"/>
          </a:p>
        </p:txBody>
      </p:sp>
    </p:spTree>
    <p:extLst>
      <p:ext uri="{BB962C8B-B14F-4D97-AF65-F5344CB8AC3E}">
        <p14:creationId xmlns:p14="http://schemas.microsoft.com/office/powerpoint/2010/main" val="3173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you should</a:t>
            </a:r>
            <a:r>
              <a:rPr lang="en-US" baseline="0" dirty="0" smtClean="0"/>
              <a:t> care</a:t>
            </a:r>
          </a:p>
          <a:p>
            <a:endParaRPr lang="en-US" baseline="0" dirty="0" smtClean="0"/>
          </a:p>
          <a:p>
            <a:r>
              <a:rPr lang="en-US" dirty="0" smtClean="0"/>
              <a:t>I</a:t>
            </a:r>
            <a:r>
              <a:rPr lang="en-US" baseline="0" dirty="0" smtClean="0"/>
              <a:t> wish I could say problems like this are uncommon but it didn’t take long for my database to find ways with over 300 tags from bad imports</a:t>
            </a:r>
          </a:p>
          <a:p>
            <a:endParaRPr lang="en-US" baseline="0" dirty="0" smtClean="0"/>
          </a:p>
          <a:p>
            <a:r>
              <a:rPr lang="en-US" baseline="0" dirty="0" smtClean="0"/>
              <a:t>Imports like this are useless with no osm tags and even if they include some osm tags the number of confusing tags puts new mappers off</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3</a:t>
            </a:fld>
            <a:endParaRPr lang="en-US"/>
          </a:p>
        </p:txBody>
      </p:sp>
    </p:spTree>
    <p:extLst>
      <p:ext uri="{BB962C8B-B14F-4D97-AF65-F5344CB8AC3E}">
        <p14:creationId xmlns:p14="http://schemas.microsoft.com/office/powerpoint/2010/main" val="3890560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the main field is RC_TYPE and RC_TYPE2</a:t>
            </a:r>
          </a:p>
          <a:p>
            <a:endParaRPr lang="en-US" dirty="0" smtClean="0"/>
          </a:p>
          <a:p>
            <a:r>
              <a:rPr lang="en-US" dirty="0" smtClean="0"/>
              <a:t>Generally the</a:t>
            </a:r>
            <a:r>
              <a:rPr lang="en-US" baseline="0" dirty="0" smtClean="0"/>
              <a:t> main field will give you the main tag</a:t>
            </a:r>
          </a:p>
          <a:p>
            <a:endParaRPr lang="en-US" baseline="0" dirty="0" smtClean="0"/>
          </a:p>
          <a:p>
            <a:r>
              <a:rPr lang="en-US" baseline="0" dirty="0" smtClean="0"/>
              <a:t>In this case it tells you that some are highways and others are railways but doesn’t always tell you what type of highway</a:t>
            </a:r>
          </a:p>
          <a:p>
            <a:endParaRPr lang="en-US" baseline="0" dirty="0" smtClean="0"/>
          </a:p>
          <a:p>
            <a:r>
              <a:rPr lang="en-US" baseline="0" dirty="0" smtClean="0"/>
              <a:t>The important point is, and I cannot </a:t>
            </a:r>
            <a:r>
              <a:rPr lang="en-US" baseline="0" dirty="0" err="1" smtClean="0"/>
              <a:t>emph</a:t>
            </a:r>
            <a:r>
              <a:rPr lang="en-US" baseline="0" dirty="0" smtClean="0"/>
              <a:t>. this enough, is to always verify the fields. </a:t>
            </a:r>
          </a:p>
          <a:p>
            <a:r>
              <a:rPr lang="en-US" baseline="0" dirty="0" smtClean="0"/>
              <a:t>You cannot assume that the descriptions mean what you think they do</a:t>
            </a:r>
          </a:p>
          <a:p>
            <a:endParaRPr lang="en-US" baseline="0" dirty="0" smtClean="0"/>
          </a:p>
          <a:p>
            <a:r>
              <a:rPr lang="en-US" baseline="0" dirty="0" smtClean="0"/>
              <a:t>For a big dataset like NHD you can’t even assume that it’s consistent across the country</a:t>
            </a:r>
          </a:p>
          <a:p>
            <a:endParaRPr lang="en-US" baseline="0" dirty="0" smtClean="0"/>
          </a:p>
          <a:p>
            <a:r>
              <a:rPr lang="en-US" baseline="0" dirty="0" smtClean="0"/>
              <a:t>Because road is ambiguous we need to look at it in more detail</a:t>
            </a:r>
          </a:p>
        </p:txBody>
      </p:sp>
      <p:sp>
        <p:nvSpPr>
          <p:cNvPr id="4" name="Slide Number Placeholder 3"/>
          <p:cNvSpPr>
            <a:spLocks noGrp="1"/>
          </p:cNvSpPr>
          <p:nvPr>
            <p:ph type="sldNum" sz="quarter" idx="10"/>
          </p:nvPr>
        </p:nvSpPr>
        <p:spPr/>
        <p:txBody>
          <a:bodyPr/>
          <a:lstStyle/>
          <a:p>
            <a:fld id="{53DEF881-EE0D-4A15-8584-0F9CFC07A44B}" type="slidenum">
              <a:rPr lang="en-US" smtClean="0"/>
              <a:t>30</a:t>
            </a:fld>
            <a:endParaRPr lang="en-US"/>
          </a:p>
        </p:txBody>
      </p:sp>
    </p:spTree>
    <p:extLst>
      <p:ext uri="{BB962C8B-B14F-4D97-AF65-F5344CB8AC3E}">
        <p14:creationId xmlns:p14="http://schemas.microsoft.com/office/powerpoint/2010/main" val="2026248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identified a value, in this case RC_TYPE2=Road</a:t>
            </a:r>
            <a:r>
              <a:rPr lang="en-US" baseline="0" dirty="0" smtClean="0"/>
              <a:t> you want to then look at that in detail.</a:t>
            </a:r>
          </a:p>
          <a:p>
            <a:endParaRPr lang="en-US" baseline="0" dirty="0" smtClean="0"/>
          </a:p>
          <a:p>
            <a:r>
              <a:rPr lang="en-US" baseline="0" dirty="0" smtClean="0"/>
              <a:t>As you can see, we still don’t have enough detail to reliably tag the class of road for RD_CLASS arterial, so we need to look for more detail</a:t>
            </a:r>
          </a:p>
        </p:txBody>
      </p:sp>
      <p:sp>
        <p:nvSpPr>
          <p:cNvPr id="4" name="Slide Number Placeholder 3"/>
          <p:cNvSpPr>
            <a:spLocks noGrp="1"/>
          </p:cNvSpPr>
          <p:nvPr>
            <p:ph type="sldNum" sz="quarter" idx="10"/>
          </p:nvPr>
        </p:nvSpPr>
        <p:spPr/>
        <p:txBody>
          <a:bodyPr/>
          <a:lstStyle/>
          <a:p>
            <a:fld id="{53DEF881-EE0D-4A15-8584-0F9CFC07A44B}" type="slidenum">
              <a:rPr lang="en-US" smtClean="0"/>
              <a:t>31</a:t>
            </a:fld>
            <a:endParaRPr lang="en-US"/>
          </a:p>
        </p:txBody>
      </p:sp>
    </p:spTree>
    <p:extLst>
      <p:ext uri="{BB962C8B-B14F-4D97-AF65-F5344CB8AC3E}">
        <p14:creationId xmlns:p14="http://schemas.microsoft.com/office/powerpoint/2010/main" val="3703637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37</a:t>
            </a:fld>
            <a:endParaRPr lang="en-US"/>
          </a:p>
        </p:txBody>
      </p:sp>
    </p:spTree>
    <p:extLst>
      <p:ext uri="{BB962C8B-B14F-4D97-AF65-F5344CB8AC3E}">
        <p14:creationId xmlns:p14="http://schemas.microsoft.com/office/powerpoint/2010/main" val="225859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a:t>
            </a:r>
            <a:r>
              <a:rPr lang="en-US" baseline="0" dirty="0" smtClean="0"/>
              <a:t> did not start ogr2osm but I have taken over maintenance of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4</a:t>
            </a:fld>
            <a:endParaRPr lang="en-US"/>
          </a:p>
        </p:txBody>
      </p:sp>
    </p:spTree>
    <p:extLst>
      <p:ext uri="{BB962C8B-B14F-4D97-AF65-F5344CB8AC3E}">
        <p14:creationId xmlns:p14="http://schemas.microsoft.com/office/powerpoint/2010/main" val="407360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Ogr2osm has some features that make it superior to other general-purpose</a:t>
            </a:r>
            <a:r>
              <a:rPr lang="en-US" baseline="0" dirty="0" smtClean="0"/>
              <a:t> </a:t>
            </a:r>
            <a:r>
              <a:rPr lang="en-US" baseline="0" dirty="0" err="1" smtClean="0"/>
              <a:t>shapefile</a:t>
            </a:r>
            <a:r>
              <a:rPr lang="en-US" baseline="0" dirty="0" smtClean="0"/>
              <a:t> and </a:t>
            </a:r>
            <a:r>
              <a:rPr lang="en-US" baseline="0" dirty="0" err="1" smtClean="0"/>
              <a:t>geodata</a:t>
            </a:r>
            <a:r>
              <a:rPr lang="en-US" baseline="0" dirty="0" smtClean="0"/>
              <a:t> converters</a:t>
            </a:r>
          </a:p>
          <a:p>
            <a:endParaRPr lang="en-US" baseline="0" dirty="0" smtClean="0"/>
          </a:p>
          <a:p>
            <a:r>
              <a:rPr lang="en-US" baseline="0" dirty="0" smtClean="0"/>
              <a:t>Because it uses ogr it can read virtually any file format. About the only format it doesn’t support is a </a:t>
            </a:r>
            <a:r>
              <a:rPr lang="en-US" baseline="0" dirty="0" err="1" smtClean="0"/>
              <a:t>postgis</a:t>
            </a:r>
            <a:r>
              <a:rPr lang="en-US" baseline="0" dirty="0" smtClean="0"/>
              <a:t> </a:t>
            </a:r>
            <a:r>
              <a:rPr lang="en-US" baseline="0" dirty="0" err="1" smtClean="0"/>
              <a:t>db</a:t>
            </a:r>
            <a:r>
              <a:rPr lang="en-US" baseline="0" dirty="0" smtClean="0"/>
              <a:t> but that can be easily added if someone wants it</a:t>
            </a:r>
          </a:p>
          <a:p>
            <a:endParaRPr lang="en-US" baseline="0" dirty="0" smtClean="0"/>
          </a:p>
          <a:p>
            <a:r>
              <a:rPr lang="en-US" baseline="0" dirty="0" smtClean="0"/>
              <a:t>It </a:t>
            </a:r>
            <a:r>
              <a:rPr lang="en-US" baseline="0" dirty="0" err="1" smtClean="0"/>
              <a:t>reprojects</a:t>
            </a:r>
            <a:r>
              <a:rPr lang="en-US" baseline="0" dirty="0" smtClean="0"/>
              <a:t> to WGS84, saving a step with ogr2ogr with most sources</a:t>
            </a:r>
          </a:p>
          <a:p>
            <a:endParaRPr lang="en-US" baseline="0" dirty="0" smtClean="0"/>
          </a:p>
          <a:p>
            <a:r>
              <a:rPr lang="en-US" baseline="0" dirty="0" smtClean="0"/>
              <a:t>It will work with multi-layer sources, correctly combining shared nodes across layers with an error tolerance</a:t>
            </a:r>
          </a:p>
          <a:p>
            <a:endParaRPr lang="en-US" baseline="0" dirty="0" smtClean="0"/>
          </a:p>
          <a:p>
            <a:r>
              <a:rPr lang="en-US" baseline="0" dirty="0" smtClean="0"/>
              <a:t>And most importantly, you can use python functions to convert </a:t>
            </a:r>
            <a:r>
              <a:rPr lang="en-US" baseline="0" dirty="0" err="1" smtClean="0"/>
              <a:t>datasource</a:t>
            </a:r>
            <a:r>
              <a:rPr lang="en-US" baseline="0" dirty="0" smtClean="0"/>
              <a:t> tags to OSM tags</a:t>
            </a:r>
          </a:p>
          <a:p>
            <a:endParaRPr lang="en-US" baseline="0" dirty="0" smtClean="0"/>
          </a:p>
          <a:p>
            <a:r>
              <a:rPr lang="en-US" baseline="0" dirty="0" smtClean="0"/>
              <a:t>Lastly, it comes with some documentation</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5</a:t>
            </a:fld>
            <a:endParaRPr lang="en-US"/>
          </a:p>
        </p:txBody>
      </p:sp>
    </p:spTree>
    <p:extLst>
      <p:ext uri="{BB962C8B-B14F-4D97-AF65-F5344CB8AC3E}">
        <p14:creationId xmlns:p14="http://schemas.microsoft.com/office/powerpoint/2010/main" val="27100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Installing ogr2osm is fairly easy.</a:t>
            </a:r>
            <a:r>
              <a:rPr lang="en-US" baseline="0" dirty="0" smtClean="0"/>
              <a:t> The only dependencies are python and </a:t>
            </a:r>
            <a:r>
              <a:rPr lang="en-US" baseline="0" dirty="0" err="1" smtClean="0"/>
              <a:t>gdal</a:t>
            </a:r>
            <a:r>
              <a:rPr lang="en-US" baseline="0" dirty="0" smtClean="0"/>
              <a:t> with python bindings. </a:t>
            </a:r>
            <a:r>
              <a:rPr lang="en-US" baseline="0" dirty="0" err="1" smtClean="0"/>
              <a:t>Git</a:t>
            </a:r>
            <a:r>
              <a:rPr lang="en-US" baseline="0" dirty="0" smtClean="0"/>
              <a:t> is required to install it and the translations</a:t>
            </a:r>
          </a:p>
          <a:p>
            <a:endParaRPr lang="en-US" baseline="0" dirty="0" smtClean="0"/>
          </a:p>
          <a:p>
            <a:r>
              <a:rPr lang="en-US" baseline="0" dirty="0" smtClean="0"/>
              <a:t>Should mention Translations are their own </a:t>
            </a:r>
            <a:r>
              <a:rPr lang="en-US" baseline="0" dirty="0" err="1" smtClean="0"/>
              <a:t>git</a:t>
            </a:r>
            <a:r>
              <a:rPr lang="en-US" baseline="0" dirty="0" smtClean="0"/>
              <a:t> sub-module. This makes it possible to use your own repo for the translations without touching ogr2osm itself</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6</a:t>
            </a:fld>
            <a:endParaRPr lang="en-US"/>
          </a:p>
        </p:txBody>
      </p:sp>
    </p:spTree>
    <p:extLst>
      <p:ext uri="{BB962C8B-B14F-4D97-AF65-F5344CB8AC3E}">
        <p14:creationId xmlns:p14="http://schemas.microsoft.com/office/powerpoint/2010/main" val="94780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easiest way for me to explain how ogr2osm works is</a:t>
            </a:r>
            <a:r>
              <a:rPr lang="en-US" baseline="0" dirty="0" smtClean="0"/>
              <a:t> to briefly run through the code execution</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7</a:t>
            </a:fld>
            <a:endParaRPr lang="en-US"/>
          </a:p>
        </p:txBody>
      </p:sp>
    </p:spTree>
    <p:extLst>
      <p:ext uri="{BB962C8B-B14F-4D97-AF65-F5344CB8AC3E}">
        <p14:creationId xmlns:p14="http://schemas.microsoft.com/office/powerpoint/2010/main" val="140482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 file is read in</a:t>
            </a:r>
          </a:p>
          <a:p>
            <a:r>
              <a:rPr lang="en-US" dirty="0" smtClean="0"/>
              <a:t>By</a:t>
            </a:r>
            <a:r>
              <a:rPr lang="en-US" baseline="0" dirty="0" smtClean="0"/>
              <a:t> default it reads with OGR it and it makes an in-memory copy of it</a:t>
            </a:r>
            <a:endParaRPr lang="en-US" dirty="0"/>
          </a:p>
        </p:txBody>
      </p:sp>
      <p:sp>
        <p:nvSpPr>
          <p:cNvPr id="4" name="Slide Number Placeholder 3"/>
          <p:cNvSpPr>
            <a:spLocks noGrp="1"/>
          </p:cNvSpPr>
          <p:nvPr>
            <p:ph type="sldNum" sz="quarter" idx="10"/>
          </p:nvPr>
        </p:nvSpPr>
        <p:spPr/>
        <p:txBody>
          <a:bodyPr/>
          <a:lstStyle/>
          <a:p>
            <a:fld id="{53DEF881-EE0D-4A15-8584-0F9CFC07A44B}" type="slidenum">
              <a:rPr lang="en-US" smtClean="0"/>
              <a:t>8</a:t>
            </a:fld>
            <a:endParaRPr lang="en-US"/>
          </a:p>
        </p:txBody>
      </p:sp>
    </p:spTree>
    <p:extLst>
      <p:ext uri="{BB962C8B-B14F-4D97-AF65-F5344CB8AC3E}">
        <p14:creationId xmlns:p14="http://schemas.microsoft.com/office/powerpoint/2010/main" val="140482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it works on each layer</a:t>
            </a:r>
          </a:p>
          <a:p>
            <a:r>
              <a:rPr lang="en-US" dirty="0" smtClean="0"/>
              <a:t>Often</a:t>
            </a:r>
            <a:r>
              <a:rPr lang="en-US" baseline="0" dirty="0" smtClean="0"/>
              <a:t> there is just one layer but it will handle multiple ones</a:t>
            </a:r>
            <a:endParaRPr lang="en-US" dirty="0" smtClean="0"/>
          </a:p>
        </p:txBody>
      </p:sp>
      <p:sp>
        <p:nvSpPr>
          <p:cNvPr id="4" name="Slide Number Placeholder 3"/>
          <p:cNvSpPr>
            <a:spLocks noGrp="1"/>
          </p:cNvSpPr>
          <p:nvPr>
            <p:ph type="sldNum" sz="quarter" idx="10"/>
          </p:nvPr>
        </p:nvSpPr>
        <p:spPr/>
        <p:txBody>
          <a:bodyPr/>
          <a:lstStyle/>
          <a:p>
            <a:fld id="{53DEF881-EE0D-4A15-8584-0F9CFC07A44B}" type="slidenum">
              <a:rPr lang="en-US" smtClean="0"/>
              <a:t>9</a:t>
            </a:fld>
            <a:endParaRPr lang="en-US"/>
          </a:p>
        </p:txBody>
      </p:sp>
    </p:spTree>
    <p:extLst>
      <p:ext uri="{BB962C8B-B14F-4D97-AF65-F5344CB8AC3E}">
        <p14:creationId xmlns:p14="http://schemas.microsoft.com/office/powerpoint/2010/main" val="140482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fld id="{451DEABC-D766-4322-8E78-B830FAE35C72}" type="datetime4">
              <a:rPr lang="en-US" smtClean="0"/>
              <a:pPr/>
              <a:t>October 7, 2012</a:t>
            </a:fld>
            <a:endParaRPr lang="en-US" dirty="0"/>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lstStyle>
          <a:p>
            <a:fld id="{F38DF745-7D3F-47F4-83A3-874385CFAA6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31F9E-604E-4343-9F29-EF72E8231CAD}" type="datetime4">
              <a:rPr lang="en-US" smtClean="0"/>
              <a:pPr/>
              <a:t>October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1"/>
            <a:ext cx="2057400" cy="41374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457200"/>
            <a:ext cx="5562600" cy="413742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4686302"/>
            <a:ext cx="2209800" cy="273844"/>
          </a:xfrm>
        </p:spPr>
        <p:txBody>
          <a:bodyPr/>
          <a:lstStyle/>
          <a:p>
            <a:fld id="{34A8E1CE-37F8-4102-8DF9-852A0A51F293}" type="datetime4">
              <a:rPr lang="en-US" smtClean="0"/>
              <a:pPr/>
              <a:t>October 7, 2012</a:t>
            </a:fld>
            <a:endParaRPr lang="en-US"/>
          </a:p>
        </p:txBody>
      </p:sp>
      <p:sp>
        <p:nvSpPr>
          <p:cNvPr id="5" name="Footer Placeholder 4"/>
          <p:cNvSpPr>
            <a:spLocks noGrp="1"/>
          </p:cNvSpPr>
          <p:nvPr>
            <p:ph type="ftr" sz="quarter" idx="11"/>
          </p:nvPr>
        </p:nvSpPr>
        <p:spPr>
          <a:xfrm>
            <a:off x="457202" y="4686156"/>
            <a:ext cx="5573483" cy="273844"/>
          </a:xfrm>
        </p:spPr>
        <p:txBody>
          <a:bodyPr/>
          <a:lstStyle/>
          <a:p>
            <a:endParaRPr lang="en-US"/>
          </a:p>
        </p:txBody>
      </p:sp>
      <p:sp>
        <p:nvSpPr>
          <p:cNvPr id="7" name="Rectangle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056313" y="77787"/>
            <a:ext cx="400050" cy="244476"/>
          </a:xfrm>
        </p:spPr>
        <p:txBody>
          <a:bodyPr/>
          <a:lstStyle/>
          <a:p>
            <a:fld id="{F38DF745-7D3F-47F4-83A3-874385CFAA6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333F43-3E86-47E4-BFBB-2476D384E1C6}" type="datetime4">
              <a:rPr lang="en-US" smtClean="0"/>
              <a:pPr/>
              <a:t>October 7, 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
        <p:nvSpPr>
          <p:cNvPr id="8" name="Content Placeholder 7"/>
          <p:cNvSpPr>
            <a:spLocks noGrp="1"/>
          </p:cNvSpPr>
          <p:nvPr>
            <p:ph sz="quarter" idx="1"/>
          </p:nvPr>
        </p:nvSpPr>
        <p:spPr>
          <a:xfrm>
            <a:off x="612648" y="1200150"/>
            <a:ext cx="8153400" cy="33718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51663BA-01FC-4367-B6F3-ABB2645D55F1}" type="datetime4">
              <a:rPr lang="en-US" smtClean="0"/>
              <a:pPr/>
              <a:t>October 7, 2012</a:t>
            </a:fld>
            <a:endParaRPr lang="en-US" dirty="0"/>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fld id="{F38DF745-7D3F-47F4-83A3-874385CFAA6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192175"/>
            <a:ext cx="38862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9B19C71-EC74-44AF-B27E-FC7DC3C3A61D}" type="datetime4">
              <a:rPr lang="en-US" smtClean="0"/>
              <a:pPr/>
              <a:t>October 7, 2012</a:t>
            </a:fld>
            <a:endParaRPr lang="en-US"/>
          </a:p>
        </p:txBody>
      </p:sp>
      <p:sp>
        <p:nvSpPr>
          <p:cNvPr id="10" name="Slide Number Placeholder 9"/>
          <p:cNvSpPr>
            <a:spLocks noGrp="1"/>
          </p:cNvSpPr>
          <p:nvPr>
            <p:ph type="sldNum" sz="quarter" idx="16"/>
          </p:nvPr>
        </p:nvSpPr>
        <p:spPr/>
        <p:txBody>
          <a:bodyPr rtlCol="0"/>
          <a:lstStyle/>
          <a:p>
            <a:fld id="{F38DF745-7D3F-47F4-83A3-874385CFAA6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1828800"/>
            <a:ext cx="3886200" cy="26860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A5CDA29-3CBE-48EA-92AE-A996835462BA}" type="datetime4">
              <a:rPr lang="en-US" smtClean="0"/>
              <a:pPr/>
              <a:t>October 7, 2012</a:t>
            </a:fld>
            <a:endParaRPr lang="en-US"/>
          </a:p>
        </p:txBody>
      </p:sp>
      <p:sp>
        <p:nvSpPr>
          <p:cNvPr id="12" name="Slide Number Placeholder 11"/>
          <p:cNvSpPr>
            <a:spLocks noGrp="1"/>
          </p:cNvSpPr>
          <p:nvPr>
            <p:ph type="sldNum" sz="quarter" idx="16"/>
          </p:nvPr>
        </p:nvSpPr>
        <p:spPr/>
        <p:txBody>
          <a:bodyPr rtlCol="0"/>
          <a:lstStyle/>
          <a:p>
            <a:fld id="{F38DF745-7D3F-47F4-83A3-874385CFAA6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29EC054-3869-4501-B163-1BBFDE8DCE04}" type="datetime4">
              <a:rPr lang="en-US" smtClean="0"/>
              <a:pPr/>
              <a:t>October 7, 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October 7, 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lstStyle>
          <a:p>
            <a:fld id="{F38DF745-7D3F-47F4-83A3-874385CFAA6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EAD5615-7F4F-4584-84D5-CC95918C321F}" type="datetime4">
              <a:rPr lang="en-US" smtClean="0"/>
              <a:pPr/>
              <a:t>October 7, 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38DF745-7D3F-47F4-83A3-874385CFAA69}" type="slidenum">
              <a:rPr lang="en-US" smtClean="0"/>
              <a:pPr/>
              <a:t>‹#›</a:t>
            </a:fld>
            <a:endParaRPr lang="en-US"/>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76EEA923-9BEE-48CE-9F28-5B525F399BAD}" type="datetime4">
              <a:rPr lang="en-US" smtClean="0"/>
              <a:pPr/>
              <a:t>October 7, 2012</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lstStyle>
          <a:p>
            <a:fld id="{F38DF745-7D3F-47F4-83A3-874385CFAA69}" type="slidenum">
              <a:rPr lang="en-US" smtClean="0"/>
              <a:pPr/>
              <a:t>‹#›</a:t>
            </a:fld>
            <a:endParaRPr lang="en-US" dirty="0"/>
          </a:p>
        </p:txBody>
      </p:sp>
      <p:sp>
        <p:nvSpPr>
          <p:cNvPr id="14" name="Footer Placeholder 13"/>
          <p:cNvSpPr>
            <a:spLocks noGrp="1"/>
          </p:cNvSpPr>
          <p:nvPr>
            <p:ph type="ftr" sz="quarter" idx="12"/>
          </p:nvPr>
        </p:nvSpPr>
        <p:spPr>
          <a:xfrm>
            <a:off x="1600200" y="4686155"/>
            <a:ext cx="4572000" cy="273844"/>
          </a:xfrm>
        </p:spPr>
        <p:txBody>
          <a:bodyPr rtlCol="0"/>
          <a:lstStyle/>
          <a:p>
            <a:endParaRPr lang="en-US"/>
          </a:p>
        </p:txBody>
      </p:sp>
      <p:sp>
        <p:nvSpPr>
          <p:cNvPr id="3" name="Picture Placeholder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71450"/>
            <a:ext cx="8153400" cy="74295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17D0EFEE-2756-4A20-BF2A-63F0A94F99AC}" type="datetime4">
              <a:rPr lang="en-US" smtClean="0"/>
              <a:pPr/>
              <a:t>October 7, 2012</a:t>
            </a:fld>
            <a:endParaRPr lang="en-US" dirty="0"/>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8" name="Rectangle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pnorman/ogr2os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Ogr2osm</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A powerful tool for converting </a:t>
            </a:r>
            <a:r>
              <a:rPr lang="en-US" dirty="0" err="1" smtClean="0"/>
              <a:t>geodata</a:t>
            </a:r>
            <a:r>
              <a:rPr lang="en-US" dirty="0" smtClean="0"/>
              <a:t> to .</a:t>
            </a:r>
            <a:r>
              <a:rPr lang="en-US" dirty="0"/>
              <a:t>osm </a:t>
            </a:r>
            <a:r>
              <a:rPr lang="en-US" dirty="0" smtClean="0"/>
              <a:t>format</a:t>
            </a:r>
          </a:p>
          <a:p>
            <a:r>
              <a:rPr lang="en-US" sz="900" dirty="0" smtClean="0"/>
              <a:t>SOTM-US 2012</a:t>
            </a:r>
            <a:endParaRPr lang="en-US" sz="900" dirty="0"/>
          </a:p>
        </p:txBody>
      </p:sp>
      <p:sp>
        <p:nvSpPr>
          <p:cNvPr id="4" name="Slide Number Placeholder 3"/>
          <p:cNvSpPr>
            <a:spLocks noGrp="1"/>
          </p:cNvSpPr>
          <p:nvPr>
            <p:ph type="sldNum" sz="quarter" idx="12"/>
          </p:nvPr>
        </p:nvSpPr>
        <p:spPr/>
        <p:txBody>
          <a:bodyPr>
            <a:normAutofit lnSpcReduction="10000"/>
          </a:bodyPr>
          <a:lstStyle/>
          <a:p>
            <a:fld id="{F38DF745-7D3F-47F4-83A3-874385CFAA69}" type="slidenum">
              <a:rPr lang="en-US" smtClean="0"/>
              <a:pPr/>
              <a:t>1</a:t>
            </a:fld>
            <a:endParaRPr lang="en-US" dirty="0"/>
          </a:p>
        </p:txBody>
      </p:sp>
    </p:spTree>
    <p:extLst>
      <p:ext uri="{BB962C8B-B14F-4D97-AF65-F5344CB8AC3E}">
        <p14:creationId xmlns:p14="http://schemas.microsoft.com/office/powerpoint/2010/main" val="4022806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10</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17122869"/>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5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11</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06317279"/>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69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12</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366441662"/>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6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13</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95143246"/>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69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14</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22347870"/>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769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15</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830518685"/>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977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16</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982172105"/>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977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17</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60691987"/>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642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Layer processing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18</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8650335"/>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ent-Up Arrow 4"/>
          <p:cNvSpPr/>
          <p:nvPr/>
        </p:nvSpPr>
        <p:spPr>
          <a:xfrm rot="16200000">
            <a:off x="6705601" y="1733548"/>
            <a:ext cx="1295400" cy="1447800"/>
          </a:xfrm>
          <a:prstGeom prst="bentUpArrow">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642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flow</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19</a:t>
            </a:fld>
            <a:endParaRPr lang="en-US"/>
          </a:p>
        </p:txBody>
      </p:sp>
      <p:sp>
        <p:nvSpPr>
          <p:cNvPr id="16" name="U-Turn Arrow 15"/>
          <p:cNvSpPr/>
          <p:nvPr/>
        </p:nvSpPr>
        <p:spPr>
          <a:xfrm flipH="1">
            <a:off x="3962400" y="666750"/>
            <a:ext cx="1371600" cy="533400"/>
          </a:xfrm>
          <a:prstGeom prst="uturnArrow">
            <a:avLst>
              <a:gd name="adj1" fmla="val 25000"/>
              <a:gd name="adj2" fmla="val 25000"/>
              <a:gd name="adj3" fmla="val 25000"/>
              <a:gd name="adj4" fmla="val 43750"/>
              <a:gd name="adj5" fmla="val 100000"/>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098676463"/>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74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a:t>
            </a:fld>
            <a:endParaRPr lang="en-US"/>
          </a:p>
        </p:txBody>
      </p:sp>
      <p:sp>
        <p:nvSpPr>
          <p:cNvPr id="4" name="Content Placeholder 3"/>
          <p:cNvSpPr>
            <a:spLocks noGrp="1"/>
          </p:cNvSpPr>
          <p:nvPr>
            <p:ph sz="quarter" idx="1"/>
          </p:nvPr>
        </p:nvSpPr>
        <p:spPr/>
        <p:txBody>
          <a:bodyPr/>
          <a:lstStyle/>
          <a:p>
            <a:r>
              <a:rPr lang="en-US" dirty="0" smtClean="0"/>
              <a:t>What ogr2osm can do for you</a:t>
            </a:r>
          </a:p>
          <a:p>
            <a:r>
              <a:rPr lang="en-US" dirty="0" smtClean="0"/>
              <a:t>How ogr2osm works</a:t>
            </a:r>
          </a:p>
          <a:p>
            <a:r>
              <a:rPr lang="en-US" dirty="0" smtClean="0"/>
              <a:t>A case study of a data conversion</a:t>
            </a:r>
          </a:p>
          <a:p>
            <a:r>
              <a:rPr lang="en-US" dirty="0" smtClean="0"/>
              <a:t>Why care about converting?</a:t>
            </a:r>
          </a:p>
          <a:p>
            <a:endParaRPr lang="en-US" dirty="0"/>
          </a:p>
        </p:txBody>
      </p:sp>
    </p:spTree>
    <p:extLst>
      <p:ext uri="{BB962C8B-B14F-4D97-AF65-F5344CB8AC3E}">
        <p14:creationId xmlns:p14="http://schemas.microsoft.com/office/powerpoint/2010/main" val="1991506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flow</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20</a:t>
            </a:fld>
            <a:endParaRPr lang="en-US"/>
          </a:p>
        </p:txBody>
      </p:sp>
      <p:sp>
        <p:nvSpPr>
          <p:cNvPr id="16" name="U-Turn Arrow 15"/>
          <p:cNvSpPr/>
          <p:nvPr/>
        </p:nvSpPr>
        <p:spPr>
          <a:xfrm flipH="1">
            <a:off x="3962400" y="666750"/>
            <a:ext cx="1371600" cy="533400"/>
          </a:xfrm>
          <a:prstGeom prst="uturnArrow">
            <a:avLst>
              <a:gd name="adj1" fmla="val 25000"/>
              <a:gd name="adj2" fmla="val 25000"/>
              <a:gd name="adj3" fmla="val 25000"/>
              <a:gd name="adj4" fmla="val 43750"/>
              <a:gd name="adj5" fmla="val 100000"/>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53733839"/>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12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flow</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21</a:t>
            </a:fld>
            <a:endParaRPr lang="en-US"/>
          </a:p>
        </p:txBody>
      </p:sp>
      <p:sp>
        <p:nvSpPr>
          <p:cNvPr id="16" name="U-Turn Arrow 15"/>
          <p:cNvSpPr/>
          <p:nvPr/>
        </p:nvSpPr>
        <p:spPr>
          <a:xfrm flipH="1">
            <a:off x="3962400" y="666750"/>
            <a:ext cx="1371600" cy="533400"/>
          </a:xfrm>
          <a:prstGeom prst="uturnArrow">
            <a:avLst>
              <a:gd name="adj1" fmla="val 25000"/>
              <a:gd name="adj2" fmla="val 25000"/>
              <a:gd name="adj3" fmla="val 25000"/>
              <a:gd name="adj4" fmla="val 43750"/>
              <a:gd name="adj5" fmla="val 100000"/>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330200820"/>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74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Surrey case study</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22</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err="1"/>
              <a:t>Shapefile</a:t>
            </a:r>
            <a:r>
              <a:rPr lang="en-US" dirty="0"/>
              <a:t> fields similar to other government GIS sources</a:t>
            </a:r>
          </a:p>
          <a:p>
            <a:r>
              <a:rPr lang="en-US" dirty="0"/>
              <a:t>Fields or values periodically change with no notice</a:t>
            </a:r>
          </a:p>
          <a:p>
            <a:r>
              <a:rPr lang="en-US" dirty="0" smtClean="0"/>
              <a:t>58 layers in 7 zip files</a:t>
            </a:r>
          </a:p>
          <a:p>
            <a:pPr lvl="1"/>
            <a:r>
              <a:rPr lang="en-US" dirty="0" smtClean="0"/>
              <a:t>Not counting </a:t>
            </a:r>
            <a:r>
              <a:rPr lang="en-US" dirty="0" err="1" smtClean="0"/>
              <a:t>orthos</a:t>
            </a:r>
            <a:r>
              <a:rPr lang="en-US" dirty="0" smtClean="0"/>
              <a:t> and LIDAR-derived contours</a:t>
            </a:r>
          </a:p>
          <a:p>
            <a:r>
              <a:rPr lang="en-US" dirty="0" smtClean="0"/>
              <a:t>153 MB compressed, 1.7 GB uncompressed</a:t>
            </a:r>
          </a:p>
          <a:p>
            <a:r>
              <a:rPr lang="en-US" dirty="0" smtClean="0"/>
              <a:t>Covers 187 km</a:t>
            </a:r>
            <a:r>
              <a:rPr lang="en-US" baseline="30000" dirty="0" smtClean="0"/>
              <a:t>2</a:t>
            </a:r>
          </a:p>
          <a:p>
            <a:r>
              <a:rPr lang="en-US" dirty="0" smtClean="0"/>
              <a:t>Too much data to write conversions for without a method</a:t>
            </a:r>
          </a:p>
        </p:txBody>
      </p:sp>
    </p:spTree>
    <p:extLst>
      <p:ext uri="{BB962C8B-B14F-4D97-AF65-F5344CB8AC3E}">
        <p14:creationId xmlns:p14="http://schemas.microsoft.com/office/powerpoint/2010/main" val="2650089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10000"/>
          </a:bodyPr>
          <a:lstStyle/>
          <a:p>
            <a:fld id="{F38DF745-7D3F-47F4-83A3-874385CFAA69}" type="slidenum">
              <a:rPr lang="en-US" smtClean="0"/>
              <a:pPr/>
              <a:t>23</a:t>
            </a:fld>
            <a:endParaRPr lang="en-US"/>
          </a:p>
        </p:txBody>
      </p:sp>
    </p:spTree>
    <p:extLst>
      <p:ext uri="{BB962C8B-B14F-4D97-AF65-F5344CB8AC3E}">
        <p14:creationId xmlns:p14="http://schemas.microsoft.com/office/powerpoint/2010/main" val="1458126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F38DF745-7D3F-47F4-83A3-874385CFAA69}" type="slidenum">
              <a:rPr lang="en-US" smtClean="0"/>
              <a:pPr/>
              <a:t>24</a:t>
            </a:fld>
            <a:endParaRPr lang="en-US"/>
          </a:p>
        </p:txBody>
      </p:sp>
    </p:spTree>
    <p:extLst>
      <p:ext uri="{BB962C8B-B14F-4D97-AF65-F5344CB8AC3E}">
        <p14:creationId xmlns:p14="http://schemas.microsoft.com/office/powerpoint/2010/main" val="1293600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Reduce the amount of data</a:t>
            </a:r>
            <a:endParaRPr lang="en-US" dirty="0"/>
          </a:p>
        </p:txBody>
      </p:sp>
      <p:sp>
        <p:nvSpPr>
          <p:cNvPr id="2" name="Slide Number Placeholder 1"/>
          <p:cNvSpPr>
            <a:spLocks noGrp="1"/>
          </p:cNvSpPr>
          <p:nvPr>
            <p:ph type="sldNum" sz="quarter" idx="12"/>
          </p:nvPr>
        </p:nvSpPr>
        <p:spPr/>
        <p:txBody>
          <a:bodyPr>
            <a:normAutofit fontScale="47500" lnSpcReduction="20000"/>
          </a:bodyPr>
          <a:lstStyle/>
          <a:p>
            <a:fld id="{F38DF745-7D3F-47F4-83A3-874385CFAA69}" type="slidenum">
              <a:rPr lang="en-US" smtClean="0"/>
              <a:pPr/>
              <a:t>25</a:t>
            </a:fld>
            <a:endParaRPr lang="en-US"/>
          </a:p>
        </p:txBody>
      </p:sp>
      <p:sp>
        <p:nvSpPr>
          <p:cNvPr id="4" name="Content Placeholder 3"/>
          <p:cNvSpPr>
            <a:spLocks noGrp="1"/>
          </p:cNvSpPr>
          <p:nvPr>
            <p:ph sz="quarter" idx="1"/>
          </p:nvPr>
        </p:nvSpPr>
        <p:spPr/>
        <p:txBody>
          <a:bodyPr>
            <a:normAutofit fontScale="92500" lnSpcReduction="20000"/>
          </a:bodyPr>
          <a:lstStyle/>
          <a:p>
            <a:r>
              <a:rPr lang="en-US" dirty="0" smtClean="0"/>
              <a:t>ogr2osm will happily turn out a gigabyte .osm but good luck opening it</a:t>
            </a:r>
          </a:p>
          <a:p>
            <a:r>
              <a:rPr lang="en-US" dirty="0" smtClean="0"/>
              <a:t>Use </a:t>
            </a:r>
            <a:r>
              <a:rPr lang="en-US" sz="2400" dirty="0" smtClean="0">
                <a:latin typeface="Courier New" pitchFamily="49" charset="0"/>
                <a:cs typeface="Courier New" pitchFamily="49" charset="0"/>
              </a:rPr>
              <a:t>ogr2ogr -spat</a:t>
            </a:r>
            <a:r>
              <a:rPr lang="en-US" dirty="0" smtClean="0"/>
              <a:t> to trim the input files down</a:t>
            </a:r>
          </a:p>
          <a:p>
            <a:pPr lvl="1"/>
            <a:r>
              <a:rPr lang="en-US" dirty="0" smtClean="0"/>
              <a:t>Converting from some formats to </a:t>
            </a:r>
            <a:r>
              <a:rPr lang="en-US" dirty="0" err="1" smtClean="0"/>
              <a:t>shapefiles</a:t>
            </a:r>
            <a:r>
              <a:rPr lang="en-US" dirty="0" smtClean="0"/>
              <a:t> will truncate field names</a:t>
            </a:r>
          </a:p>
          <a:p>
            <a:pPr lvl="2"/>
            <a:r>
              <a:rPr lang="en-US" dirty="0" smtClean="0"/>
              <a:t>Can use .</a:t>
            </a:r>
            <a:r>
              <a:rPr lang="en-US" dirty="0" err="1" smtClean="0"/>
              <a:t>gdb</a:t>
            </a:r>
            <a:r>
              <a:rPr lang="en-US" dirty="0" smtClean="0"/>
              <a:t> when coming from a format with long field names and layers</a:t>
            </a:r>
          </a:p>
          <a:p>
            <a:pPr lvl="1"/>
            <a:r>
              <a:rPr lang="en-US" sz="2200" dirty="0" smtClean="0">
                <a:latin typeface="Courier New" pitchFamily="49" charset="0"/>
                <a:cs typeface="Courier New" pitchFamily="49" charset="0"/>
              </a:rPr>
              <a:t>-spat</a:t>
            </a:r>
            <a:r>
              <a:rPr lang="en-US" dirty="0" smtClean="0"/>
              <a:t> wants coordinates in layer coordinate system</a:t>
            </a:r>
          </a:p>
          <a:p>
            <a:pPr lvl="2"/>
            <a:r>
              <a:rPr lang="en-US" dirty="0" smtClean="0"/>
              <a:t>Use </a:t>
            </a:r>
            <a:r>
              <a:rPr lang="en-US" sz="2100" dirty="0" err="1" smtClean="0">
                <a:latin typeface="Courier New" pitchFamily="49" charset="0"/>
                <a:cs typeface="Courier New" pitchFamily="49" charset="0"/>
              </a:rPr>
              <a:t>gdaltransform</a:t>
            </a:r>
            <a:r>
              <a:rPr lang="en-US" dirty="0" smtClean="0"/>
              <a:t> to turn latitude/longitude into desired coordinates</a:t>
            </a:r>
          </a:p>
        </p:txBody>
      </p:sp>
    </p:spTree>
    <p:extLst>
      <p:ext uri="{BB962C8B-B14F-4D97-AF65-F5344CB8AC3E}">
        <p14:creationId xmlns:p14="http://schemas.microsoft.com/office/powerpoint/2010/main" val="1499360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Drop layers</a:t>
            </a:r>
            <a:endParaRPr lang="en-US" dirty="0"/>
          </a:p>
        </p:txBody>
      </p:sp>
      <p:sp>
        <p:nvSpPr>
          <p:cNvPr id="4" name="Content Placeholder 3"/>
          <p:cNvSpPr>
            <a:spLocks noGrp="1"/>
          </p:cNvSpPr>
          <p:nvPr>
            <p:ph sz="quarter" idx="1"/>
          </p:nvPr>
        </p:nvSpPr>
        <p:spPr/>
        <p:txBody>
          <a:bodyPr>
            <a:normAutofit fontScale="85000" lnSpcReduction="20000"/>
          </a:bodyPr>
          <a:lstStyle/>
          <a:p>
            <a:r>
              <a:rPr lang="en-US" dirty="0" smtClean="0"/>
              <a:t>Use the layer translation (</a:t>
            </a:r>
            <a:r>
              <a:rPr lang="en-US" sz="2400" dirty="0" smtClean="0">
                <a:latin typeface="Courier New" pitchFamily="49" charset="0"/>
                <a:cs typeface="Courier New" pitchFamily="49" charset="0"/>
              </a:rPr>
              <a:t>-t layer</a:t>
            </a:r>
            <a:r>
              <a:rPr lang="en-US" dirty="0" smtClean="0"/>
              <a:t>) and see what layers should be dropped</a:t>
            </a:r>
          </a:p>
          <a:p>
            <a:r>
              <a:rPr lang="en-US" dirty="0" smtClean="0"/>
              <a:t>Most multi-layer sources have layers that should not be imported</a:t>
            </a:r>
          </a:p>
          <a:p>
            <a:r>
              <a:rPr lang="en-US" dirty="0" smtClean="0"/>
              <a:t>In the case of the Surrey data filtering is done in the script that downloads the data</a:t>
            </a:r>
            <a:endParaRPr lang="en-US" dirty="0"/>
          </a:p>
        </p:txBody>
      </p:sp>
      <p:sp>
        <p:nvSpPr>
          <p:cNvPr id="5" name="Content Placeholder 4"/>
          <p:cNvSpPr>
            <a:spLocks noGrp="1"/>
          </p:cNvSpPr>
          <p:nvPr>
            <p:ph sz="quarter" idx="2"/>
          </p:nvPr>
        </p:nvSpPr>
        <p:spPr>
          <a:solidFill>
            <a:schemeClr val="bg1"/>
          </a:solidFill>
        </p:spPr>
        <p:txBody>
          <a:bodyPr>
            <a:noAutofit/>
          </a:bodyPr>
          <a:lstStyle/>
          <a:p>
            <a:pPr marL="0" indent="0">
              <a:spcBef>
                <a:spcPts val="0"/>
              </a:spcBef>
              <a:buNone/>
            </a:pPr>
            <a:r>
              <a:rPr lang="en-US" sz="900" dirty="0" err="1" smtClean="0">
                <a:solidFill>
                  <a:srgbClr val="0070C0"/>
                </a:solidFill>
                <a:latin typeface="Courier New" pitchFamily="49" charset="0"/>
                <a:cs typeface="Courier New" pitchFamily="49" charset="0"/>
              </a:rPr>
              <a:t>def</a:t>
            </a:r>
            <a:r>
              <a:rPr lang="en-US" sz="900" dirty="0" smtClean="0">
                <a:latin typeface="Courier New" pitchFamily="49" charset="0"/>
                <a:cs typeface="Courier New" pitchFamily="49" charset="0"/>
              </a:rPr>
              <a:t> </a:t>
            </a:r>
            <a:r>
              <a:rPr lang="en-US" sz="900" dirty="0" err="1" smtClean="0">
                <a:solidFill>
                  <a:srgbClr val="FF0000"/>
                </a:solidFill>
                <a:latin typeface="Courier New" pitchFamily="49" charset="0"/>
                <a:cs typeface="Courier New" pitchFamily="49" charset="0"/>
              </a:rPr>
              <a:t>filterLayer</a:t>
            </a:r>
            <a:r>
              <a:rPr lang="en-US" sz="900" dirty="0" smtClean="0">
                <a:latin typeface="Courier New" pitchFamily="49" charset="0"/>
                <a:cs typeface="Courier New" pitchFamily="49" charset="0"/>
              </a:rPr>
              <a:t>(layer):</a:t>
            </a: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layername</a:t>
            </a:r>
            <a:r>
              <a:rPr lang="en-US" sz="900" dirty="0" smtClean="0">
                <a:latin typeface="Courier New" pitchFamily="49" charset="0"/>
                <a:cs typeface="Courier New" pitchFamily="49" charset="0"/>
              </a:rPr>
              <a:t> = </a:t>
            </a:r>
            <a:r>
              <a:rPr lang="en-US" sz="900" dirty="0" err="1" smtClean="0">
                <a:latin typeface="Courier New" pitchFamily="49" charset="0"/>
                <a:cs typeface="Courier New" pitchFamily="49" charset="0"/>
              </a:rPr>
              <a:t>layer.GetName</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layername</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in</a:t>
            </a:r>
            <a:r>
              <a:rPr lang="en-US" sz="900" dirty="0" smtClean="0">
                <a:latin typeface="Courier New" pitchFamily="49" charset="0"/>
                <a:cs typeface="Courier New" pitchFamily="49" charset="0"/>
              </a:rPr>
              <a:t> (</a:t>
            </a:r>
            <a:r>
              <a:rPr lang="en-US" sz="900" dirty="0" smtClean="0">
                <a:solidFill>
                  <a:schemeClr val="bg1">
                    <a:lumMod val="50000"/>
                  </a:schemeClr>
                </a:solidFill>
                <a:latin typeface="Courier New" pitchFamily="49" charset="0"/>
                <a:cs typeface="Courier New" pitchFamily="49" charset="0"/>
              </a:rPr>
              <a:t>'WBD_HU2'</a:t>
            </a:r>
            <a:r>
              <a:rPr lang="en-US" sz="900" dirty="0" smtClean="0">
                <a:latin typeface="Courier New" pitchFamily="49" charset="0"/>
                <a:cs typeface="Courier New" pitchFamily="49" charset="0"/>
              </a:rPr>
              <a:t>, </a:t>
            </a:r>
            <a:r>
              <a:rPr lang="en-US" sz="900" dirty="0" smtClean="0">
                <a:solidFill>
                  <a:schemeClr val="bg1">
                    <a:lumMod val="50000"/>
                  </a:schemeClr>
                </a:solidFill>
                <a:latin typeface="Courier New" pitchFamily="49" charset="0"/>
                <a:cs typeface="Courier New" pitchFamily="49" charset="0"/>
              </a:rPr>
              <a:t>'WBD_HU4'</a:t>
            </a:r>
            <a:r>
              <a:rPr lang="en-US" sz="900" dirty="0" smtClean="0">
                <a:latin typeface="Courier New" pitchFamily="49" charset="0"/>
                <a:cs typeface="Courier New" pitchFamily="49" charset="0"/>
              </a:rPr>
              <a:t>, </a:t>
            </a:r>
            <a:r>
              <a:rPr lang="en-US" sz="900" dirty="0" smtClean="0">
                <a:solidFill>
                  <a:schemeClr val="bg1">
                    <a:lumMod val="50000"/>
                  </a:schemeClr>
                </a:solidFill>
                <a:latin typeface="Courier New" pitchFamily="49" charset="0"/>
                <a:cs typeface="Courier New" pitchFamily="49" charset="0"/>
              </a:rPr>
              <a:t>'WBD_HU6'</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p>
          <a:p>
            <a:pPr marL="0" indent="0">
              <a:spcBef>
                <a:spcPts val="0"/>
              </a:spcBef>
              <a:buNone/>
            </a:pPr>
            <a:endParaRPr lang="en-US" sz="900" dirty="0" smtClean="0">
              <a:solidFill>
                <a:srgbClr val="0070C0"/>
              </a:solidFill>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layername</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not in </a:t>
            </a:r>
            <a:r>
              <a:rPr lang="en-US" sz="900" dirty="0" smtClean="0">
                <a:latin typeface="Courier New" pitchFamily="49" charset="0"/>
                <a:cs typeface="Courier New" pitchFamily="49" charset="0"/>
              </a:rPr>
              <a:t>(</a:t>
            </a:r>
            <a:r>
              <a:rPr lang="en-US" sz="900" dirty="0" smtClean="0">
                <a:solidFill>
                  <a:schemeClr val="bg1">
                    <a:lumMod val="50000"/>
                  </a:schemeClr>
                </a:solidFill>
                <a:latin typeface="Courier New" pitchFamily="49" charset="0"/>
                <a:cs typeface="Courier New" pitchFamily="49" charset="0"/>
              </a:rPr>
              <a:t>'</a:t>
            </a:r>
            <a:r>
              <a:rPr lang="en-US" sz="900" dirty="0" err="1" smtClean="0">
                <a:solidFill>
                  <a:schemeClr val="bg1">
                    <a:lumMod val="50000"/>
                  </a:schemeClr>
                </a:solidFill>
                <a:latin typeface="Courier New" pitchFamily="49" charset="0"/>
                <a:cs typeface="Courier New" pitchFamily="49" charset="0"/>
              </a:rPr>
              <a:t>NHDArea</a:t>
            </a:r>
            <a:r>
              <a:rPr lang="en-US" sz="900" dirty="0" smtClean="0">
                <a:solidFill>
                  <a:schemeClr val="bg1">
                    <a:lumMod val="5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 </a:t>
            </a:r>
            <a:r>
              <a:rPr lang="en-US" sz="900" dirty="0" smtClean="0">
                <a:solidFill>
                  <a:schemeClr val="bg1">
                    <a:lumMod val="50000"/>
                  </a:schemeClr>
                </a:solidFill>
                <a:latin typeface="Courier New" pitchFamily="49" charset="0"/>
                <a:cs typeface="Courier New" pitchFamily="49" charset="0"/>
              </a:rPr>
              <a:t>'</a:t>
            </a:r>
            <a:r>
              <a:rPr lang="en-US" sz="900" dirty="0" err="1" smtClean="0">
                <a:solidFill>
                  <a:schemeClr val="bg1">
                    <a:lumMod val="50000"/>
                  </a:schemeClr>
                </a:solidFill>
                <a:latin typeface="Courier New" pitchFamily="49" charset="0"/>
                <a:cs typeface="Courier New" pitchFamily="49" charset="0"/>
              </a:rPr>
              <a:t>NHDAreaEventFC</a:t>
            </a:r>
            <a:r>
              <a:rPr lang="en-US" sz="900" dirty="0" smtClean="0">
                <a:solidFill>
                  <a:schemeClr val="bg1">
                    <a:lumMod val="5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print 'Unknown layer ' + </a:t>
            </a:r>
            <a:r>
              <a:rPr lang="en-US" sz="900" dirty="0" err="1" smtClean="0">
                <a:latin typeface="Courier New" pitchFamily="49" charset="0"/>
                <a:cs typeface="Courier New" pitchFamily="49" charset="0"/>
              </a:rPr>
              <a:t>layer.GetName</a:t>
            </a:r>
            <a:r>
              <a:rPr lang="en-US" sz="900" dirty="0" smtClean="0">
                <a:latin typeface="Courier New" pitchFamily="49" charset="0"/>
                <a:cs typeface="Courier New" pitchFamily="49" charset="0"/>
              </a:rPr>
              <a:t>()</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field = </a:t>
            </a:r>
            <a:r>
              <a:rPr lang="en-US" sz="900" dirty="0" err="1" smtClean="0">
                <a:latin typeface="Courier New" pitchFamily="49" charset="0"/>
                <a:cs typeface="Courier New" pitchFamily="49" charset="0"/>
              </a:rPr>
              <a:t>ogr.FieldDefn</a:t>
            </a:r>
            <a:r>
              <a:rPr lang="en-US" sz="900" dirty="0" smtClean="0">
                <a:latin typeface="Courier New" pitchFamily="49" charset="0"/>
                <a:cs typeface="Courier New" pitchFamily="49" charset="0"/>
              </a:rPr>
              <a:t>(</a:t>
            </a:r>
            <a:r>
              <a:rPr lang="en-US" sz="900" dirty="0" smtClean="0">
                <a:solidFill>
                  <a:schemeClr val="bg1">
                    <a:lumMod val="50000"/>
                  </a:schemeClr>
                </a:solidFill>
                <a:latin typeface="Courier New" pitchFamily="49" charset="0"/>
                <a:cs typeface="Courier New" pitchFamily="49" charset="0"/>
              </a:rPr>
              <a:t>'__LAYER'</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ogr.OFTString</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field.SetWidth</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len</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layername</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layer.CreateField</a:t>
            </a:r>
            <a:r>
              <a:rPr lang="en-US" sz="900" dirty="0" smtClean="0">
                <a:latin typeface="Courier New" pitchFamily="49" charset="0"/>
                <a:cs typeface="Courier New" pitchFamily="49" charset="0"/>
              </a:rPr>
              <a:t>(field)</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for</a:t>
            </a:r>
            <a:r>
              <a:rPr lang="en-US" sz="900" dirty="0" smtClean="0">
                <a:latin typeface="Courier New" pitchFamily="49" charset="0"/>
                <a:cs typeface="Courier New" pitchFamily="49" charset="0"/>
              </a:rPr>
              <a:t> j </a:t>
            </a:r>
            <a:r>
              <a:rPr lang="en-US" sz="900" dirty="0" smtClean="0">
                <a:solidFill>
                  <a:srgbClr val="0070C0"/>
                </a:solidFill>
                <a:latin typeface="Courier New" pitchFamily="49" charset="0"/>
                <a:cs typeface="Courier New" pitchFamily="49" charset="0"/>
              </a:rPr>
              <a:t>in</a:t>
            </a:r>
            <a:r>
              <a:rPr lang="en-US" sz="900" dirty="0" smtClean="0">
                <a:latin typeface="Courier New" pitchFamily="49" charset="0"/>
                <a:cs typeface="Courier New" pitchFamily="49" charset="0"/>
              </a:rPr>
              <a:t> range(</a:t>
            </a:r>
            <a:r>
              <a:rPr lang="en-US" sz="900" dirty="0" err="1" smtClean="0">
                <a:latin typeface="Courier New" pitchFamily="49" charset="0"/>
                <a:cs typeface="Courier New" pitchFamily="49" charset="0"/>
              </a:rPr>
              <a:t>layer.GetFeatureCount</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ogrfeature</a:t>
            </a:r>
            <a:r>
              <a:rPr lang="en-US" sz="900" dirty="0" smtClean="0">
                <a:latin typeface="Courier New" pitchFamily="49" charset="0"/>
                <a:cs typeface="Courier New" pitchFamily="49" charset="0"/>
              </a:rPr>
              <a:t> = </a:t>
            </a:r>
            <a:r>
              <a:rPr lang="en-US" sz="900" dirty="0" err="1" smtClean="0">
                <a:latin typeface="Courier New" pitchFamily="49" charset="0"/>
                <a:cs typeface="Courier New" pitchFamily="49" charset="0"/>
              </a:rPr>
              <a:t>layer.GetNextFeature</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ogrfeature.SetField</a:t>
            </a:r>
            <a:r>
              <a:rPr lang="en-US" sz="900" dirty="0" smtClean="0">
                <a:latin typeface="Courier New" pitchFamily="49" charset="0"/>
                <a:cs typeface="Courier New" pitchFamily="49" charset="0"/>
              </a:rPr>
              <a:t>(</a:t>
            </a:r>
            <a:r>
              <a:rPr lang="en-US" sz="900" dirty="0" smtClean="0">
                <a:solidFill>
                  <a:schemeClr val="bg1">
                    <a:lumMod val="50000"/>
                  </a:schemeClr>
                </a:solidFill>
                <a:latin typeface="Courier New" pitchFamily="49" charset="0"/>
                <a:cs typeface="Courier New" pitchFamily="49" charset="0"/>
              </a:rPr>
              <a:t>'__LAYER'</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layername</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layer.SetFeature</a:t>
            </a:r>
            <a:r>
              <a:rPr lang="en-US" sz="900" dirty="0" smtClean="0">
                <a:latin typeface="Courier New" pitchFamily="49" charset="0"/>
                <a:cs typeface="Courier New" pitchFamily="49" charset="0"/>
              </a:rPr>
              <a:t>(</a:t>
            </a:r>
            <a:r>
              <a:rPr lang="en-US" sz="900" dirty="0" err="1" smtClean="0">
                <a:latin typeface="Courier New" pitchFamily="49" charset="0"/>
                <a:cs typeface="Courier New" pitchFamily="49" charset="0"/>
              </a:rPr>
              <a:t>ogrfeature</a:t>
            </a:r>
            <a:r>
              <a:rPr lang="en-US" sz="900" dirty="0" smtClean="0">
                <a:latin typeface="Courier New" pitchFamily="49" charset="0"/>
                <a:cs typeface="Courier New" pitchFamily="49" charset="0"/>
              </a:rPr>
              <a:t>)</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layer.ResetReading</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r>
              <a:rPr lang="en-US" sz="900" dirty="0" smtClean="0">
                <a:latin typeface="Courier New" pitchFamily="49" charset="0"/>
                <a:cs typeface="Courier New" pitchFamily="49" charset="0"/>
              </a:rPr>
              <a:t> layer</a:t>
            </a:r>
            <a:endParaRPr lang="en-US" sz="900" dirty="0">
              <a:latin typeface="Courier New" pitchFamily="49" charset="0"/>
              <a:cs typeface="Courier New" pitchFamily="49" charset="0"/>
            </a:endParaRPr>
          </a:p>
        </p:txBody>
      </p:sp>
      <p:sp>
        <p:nvSpPr>
          <p:cNvPr id="3" name="Slide Number Placeholder 2"/>
          <p:cNvSpPr>
            <a:spLocks noGrp="1"/>
          </p:cNvSpPr>
          <p:nvPr>
            <p:ph type="sldNum" sz="quarter" idx="16"/>
          </p:nvPr>
        </p:nvSpPr>
        <p:spPr/>
        <p:txBody>
          <a:bodyPr>
            <a:normAutofit fontScale="47500" lnSpcReduction="20000"/>
          </a:bodyPr>
          <a:lstStyle/>
          <a:p>
            <a:fld id="{F38DF745-7D3F-47F4-83A3-874385CFAA69}" type="slidenum">
              <a:rPr lang="en-US" smtClean="0"/>
              <a:pPr/>
              <a:t>26</a:t>
            </a:fld>
            <a:endParaRPr lang="en-US"/>
          </a:p>
        </p:txBody>
      </p:sp>
    </p:spTree>
    <p:extLst>
      <p:ext uri="{BB962C8B-B14F-4D97-AF65-F5344CB8AC3E}">
        <p14:creationId xmlns:p14="http://schemas.microsoft.com/office/powerpoint/2010/main" val="2466674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Writing a good </a:t>
            </a:r>
            <a:r>
              <a:rPr lang="en-US" dirty="0" err="1" smtClean="0"/>
              <a:t>filterTags</a:t>
            </a:r>
            <a:r>
              <a:rPr lang="en-US" dirty="0" smtClean="0"/>
              <a:t>(</a:t>
            </a:r>
            <a:r>
              <a:rPr lang="en-US" dirty="0" err="1" smtClean="0"/>
              <a:t>attrs</a:t>
            </a:r>
            <a:r>
              <a:rPr lang="en-US" dirty="0" smtClean="0"/>
              <a: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When testing you want unknown fields to be kept</a:t>
            </a:r>
          </a:p>
          <a:p>
            <a:r>
              <a:rPr lang="en-US" dirty="0" smtClean="0"/>
              <a:t>Delete items from </a:t>
            </a:r>
            <a:r>
              <a:rPr lang="en-US" dirty="0" err="1" smtClean="0"/>
              <a:t>attrs</a:t>
            </a:r>
            <a:r>
              <a:rPr lang="en-US" dirty="0" smtClean="0"/>
              <a:t> as you convert them to OSM tags</a:t>
            </a:r>
          </a:p>
          <a:p>
            <a:r>
              <a:rPr lang="en-US" dirty="0" smtClean="0"/>
              <a:t>Delete fields which shouldn’t be converted to an OSM tag</a:t>
            </a:r>
            <a:endParaRPr lang="en-US" dirty="0"/>
          </a:p>
        </p:txBody>
      </p:sp>
      <p:sp>
        <p:nvSpPr>
          <p:cNvPr id="4" name="Content Placeholder 3"/>
          <p:cNvSpPr>
            <a:spLocks noGrp="1"/>
          </p:cNvSpPr>
          <p:nvPr>
            <p:ph sz="quarter" idx="2"/>
          </p:nvPr>
        </p:nvSpPr>
        <p:spPr>
          <a:solidFill>
            <a:schemeClr val="bg1"/>
          </a:solidFill>
        </p:spPr>
        <p:txBody>
          <a:bodyPr>
            <a:noAutofit/>
          </a:bodyPr>
          <a:lstStyle/>
          <a:p>
            <a:pPr marL="0" indent="0">
              <a:spcBef>
                <a:spcPts val="0"/>
              </a:spcBef>
              <a:buNone/>
            </a:pPr>
            <a:r>
              <a:rPr lang="en-US" sz="900" dirty="0" err="1">
                <a:solidFill>
                  <a:srgbClr val="0070C0"/>
                </a:solidFill>
                <a:latin typeface="Courier New" pitchFamily="49" charset="0"/>
                <a:cs typeface="Courier New" pitchFamily="49" charset="0"/>
              </a:rPr>
              <a:t>def</a:t>
            </a:r>
            <a:r>
              <a:rPr lang="en-US" sz="900" dirty="0">
                <a:solidFill>
                  <a:srgbClr val="0070C0"/>
                </a:solidFill>
                <a:latin typeface="Courier New" pitchFamily="49" charset="0"/>
                <a:cs typeface="Courier New" pitchFamily="49" charset="0"/>
              </a:rPr>
              <a:t> </a:t>
            </a:r>
            <a:r>
              <a:rPr lang="en-US" sz="900" dirty="0" err="1">
                <a:solidFill>
                  <a:srgbClr val="FF0000"/>
                </a:solidFill>
                <a:latin typeface="Courier New" pitchFamily="49" charset="0"/>
                <a:cs typeface="Courier New" pitchFamily="49" charset="0"/>
              </a:rPr>
              <a:t>filterTags</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attrs</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not</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tags = {}</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a:solidFill>
                  <a:schemeClr val="bg1">
                    <a:lumMod val="50000"/>
                  </a:schemeClr>
                </a:solidFill>
                <a:latin typeface="Courier New" pitchFamily="49" charset="0"/>
                <a:cs typeface="Courier New" pitchFamily="49" charset="0"/>
              </a:rPr>
              <a:t>'__LAYER' </a:t>
            </a:r>
            <a:r>
              <a:rPr lang="en-US" sz="900" dirty="0" smtClean="0">
                <a:solidFill>
                  <a:srgbClr val="0070C0"/>
                </a:solidFill>
                <a:latin typeface="Courier New" pitchFamily="49" charset="0"/>
                <a:cs typeface="Courier New" pitchFamily="49" charset="0"/>
              </a:rPr>
              <a:t>in</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attrs</a:t>
            </a:r>
            <a:r>
              <a:rPr lang="en-US" sz="900" dirty="0" smtClean="0">
                <a:latin typeface="Courier New" pitchFamily="49" charset="0"/>
                <a:cs typeface="Courier New" pitchFamily="49" charset="0"/>
              </a:rPr>
              <a:t> and </a:t>
            </a:r>
            <a:r>
              <a:rPr lang="en-US" sz="900" dirty="0" err="1" smtClean="0">
                <a:latin typeface="Courier New" pitchFamily="49" charset="0"/>
                <a:cs typeface="Courier New" pitchFamily="49" charset="0"/>
              </a:rPr>
              <a:t>attrs</a:t>
            </a:r>
            <a:r>
              <a:rPr lang="en-US" sz="900" dirty="0" smtClean="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'__LAYER</a:t>
            </a:r>
            <a:r>
              <a:rPr lang="en-US" sz="900" dirty="0">
                <a:solidFill>
                  <a:schemeClr val="bg1">
                    <a:lumMod val="5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 == </a:t>
            </a:r>
          </a:p>
          <a:p>
            <a:pPr marL="0" indent="0">
              <a:spcBef>
                <a:spcPts val="0"/>
              </a:spcBef>
              <a:buNone/>
            </a:pPr>
            <a:r>
              <a:rPr lang="en-US" sz="900" dirty="0" smtClean="0">
                <a:solidFill>
                  <a:schemeClr val="bg1">
                    <a:lumMod val="50000"/>
                  </a:schemeClr>
                </a:solidFill>
                <a:latin typeface="Courier New" pitchFamily="49" charset="0"/>
                <a:cs typeface="Courier New" pitchFamily="49" charset="0"/>
              </a:rPr>
              <a:t>      '</a:t>
            </a:r>
            <a:r>
              <a:rPr lang="en-US" sz="900" dirty="0" err="1" smtClean="0">
                <a:solidFill>
                  <a:schemeClr val="bg1">
                    <a:lumMod val="50000"/>
                  </a:schemeClr>
                </a:solidFill>
                <a:latin typeface="Courier New" pitchFamily="49" charset="0"/>
                <a:cs typeface="Courier New" pitchFamily="49" charset="0"/>
              </a:rPr>
              <a:t>wtrHydrantsSHP</a:t>
            </a:r>
            <a:r>
              <a:rPr lang="en-US" sz="900" dirty="0" smtClean="0">
                <a:solidFill>
                  <a:schemeClr val="bg1">
                    <a:lumMod val="5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a:t>
            </a:r>
            <a:endParaRPr lang="en-US" sz="900" dirty="0" smtClean="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B050"/>
                </a:solidFill>
                <a:latin typeface="Courier New" pitchFamily="49" charset="0"/>
                <a:cs typeface="Courier New" pitchFamily="49" charset="0"/>
              </a:rPr>
              <a:t># </a:t>
            </a:r>
            <a:r>
              <a:rPr lang="en-US" sz="900" dirty="0" smtClean="0">
                <a:solidFill>
                  <a:srgbClr val="00B050"/>
                </a:solidFill>
                <a:latin typeface="Courier New" pitchFamily="49" charset="0"/>
                <a:cs typeface="Courier New" pitchFamily="49" charset="0"/>
              </a:rPr>
              <a:t>Delete the warranty date</a:t>
            </a: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a:solidFill>
                  <a:schemeClr val="bg1">
                    <a:lumMod val="50000"/>
                  </a:schemeClr>
                </a:solidFill>
                <a:latin typeface="Courier New" pitchFamily="49" charset="0"/>
                <a:cs typeface="Courier New" pitchFamily="49" charset="0"/>
              </a:rPr>
              <a:t>'WARR_DATE'</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in</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del</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'WARR_DATE</a:t>
            </a:r>
            <a:r>
              <a:rPr lang="en-US" sz="900" dirty="0" smtClean="0">
                <a:solidFill>
                  <a:schemeClr val="bg1">
                    <a:lumMod val="5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 </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a:solidFill>
                  <a:schemeClr val="bg1">
                    <a:lumMod val="50000"/>
                  </a:schemeClr>
                </a:solidFill>
                <a:latin typeface="Courier New" pitchFamily="49" charset="0"/>
                <a:cs typeface="Courier New" pitchFamily="49" charset="0"/>
              </a:rPr>
              <a:t>'HYDRANT_NO</a:t>
            </a:r>
            <a:r>
              <a:rPr lang="en-US" sz="900" dirty="0">
                <a:solidFill>
                  <a:schemeClr val="bg1">
                    <a:lumMod val="50000"/>
                  </a:schemeClr>
                </a:solidFill>
                <a:latin typeface="Courier New" pitchFamily="49" charset="0"/>
                <a:cs typeface="Courier New" pitchFamily="49" charset="0"/>
              </a:rPr>
              <a:t>'</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in</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smtClean="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tags</a:t>
            </a:r>
            <a:r>
              <a:rPr lang="en-US" sz="900" dirty="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'ref'</a:t>
            </a:r>
            <a:r>
              <a:rPr lang="en-US" sz="900" dirty="0">
                <a:latin typeface="Courier New" pitchFamily="49" charset="0"/>
                <a:cs typeface="Courier New" pitchFamily="49" charset="0"/>
              </a:rPr>
              <a:t>] = </a:t>
            </a:r>
            <a:r>
              <a:rPr lang="en-US" sz="900" dirty="0" err="1">
                <a:latin typeface="Courier New" pitchFamily="49" charset="0"/>
                <a:cs typeface="Courier New" pitchFamily="49" charset="0"/>
              </a:rPr>
              <a:t>attrs</a:t>
            </a:r>
            <a:r>
              <a:rPr lang="en-US" sz="900" dirty="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'HYDRANT_NO'</a:t>
            </a:r>
            <a:r>
              <a:rPr lang="en-US" sz="900" dirty="0">
                <a:latin typeface="Courier New" pitchFamily="49" charset="0"/>
                <a:cs typeface="Courier New" pitchFamily="49" charset="0"/>
              </a:rPr>
              <a:t>].strip</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del</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smtClean="0">
                <a:latin typeface="Courier New" pitchFamily="49" charset="0"/>
                <a:cs typeface="Courier New" pitchFamily="49" charset="0"/>
              </a:rPr>
              <a:t>[</a:t>
            </a:r>
            <a:r>
              <a:rPr lang="en-US" sz="900" dirty="0" smtClean="0">
                <a:solidFill>
                  <a:schemeClr val="bg1">
                    <a:lumMod val="50000"/>
                  </a:schemeClr>
                </a:solidFill>
                <a:latin typeface="Courier New" pitchFamily="49" charset="0"/>
                <a:cs typeface="Courier New" pitchFamily="49" charset="0"/>
              </a:rPr>
              <a:t>'HYDRANT_NO'</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err="1" smtClean="0">
                <a:solidFill>
                  <a:srgbClr val="0070C0"/>
                </a:solidFill>
                <a:latin typeface="Courier New" pitchFamily="49" charset="0"/>
                <a:cs typeface="Courier New" pitchFamily="49" charset="0"/>
              </a:rPr>
              <a:t>elif</a:t>
            </a:r>
            <a:r>
              <a:rPr lang="en-US" sz="900" dirty="0" smtClean="0">
                <a:solidFill>
                  <a:srgbClr val="0070C0"/>
                </a:solidFill>
                <a:latin typeface="Courier New" pitchFamily="49" charset="0"/>
                <a:cs typeface="Courier New" pitchFamily="49" charset="0"/>
              </a:rPr>
              <a:t> </a:t>
            </a:r>
            <a:r>
              <a:rPr lang="en-US" sz="900" dirty="0">
                <a:solidFill>
                  <a:schemeClr val="bg1">
                    <a:lumMod val="50000"/>
                  </a:schemeClr>
                </a:solidFill>
                <a:latin typeface="Courier New" pitchFamily="49" charset="0"/>
                <a:cs typeface="Courier New" pitchFamily="49" charset="0"/>
              </a:rPr>
              <a:t>'__LAYER' </a:t>
            </a:r>
            <a:r>
              <a:rPr lang="en-US" sz="900" dirty="0">
                <a:solidFill>
                  <a:srgbClr val="0070C0"/>
                </a:solidFill>
                <a:latin typeface="Courier New" pitchFamily="49" charset="0"/>
                <a:cs typeface="Courier New" pitchFamily="49" charset="0"/>
              </a:rPr>
              <a:t>in</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and</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a:t>
            </a:r>
            <a:r>
              <a:rPr lang="en-US" sz="900" dirty="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'__LAYER'</a:t>
            </a: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endParaRPr lang="en-US" sz="900" dirty="0">
              <a:latin typeface="Courier New" pitchFamily="49" charset="0"/>
              <a:cs typeface="Courier New" pitchFamily="49" charset="0"/>
            </a:endParaRPr>
          </a:p>
          <a:p>
            <a:pPr marL="0" indent="0">
              <a:spcBef>
                <a:spcPts val="0"/>
              </a:spcBef>
              <a:buNone/>
            </a:pPr>
            <a:r>
              <a:rPr lang="en-US" sz="900" dirty="0" smtClean="0">
                <a:solidFill>
                  <a:schemeClr val="bg1">
                    <a:lumMod val="50000"/>
                  </a:schemeClr>
                </a:solidFill>
                <a:latin typeface="Courier New" pitchFamily="49" charset="0"/>
                <a:cs typeface="Courier New" pitchFamily="49" charset="0"/>
              </a:rPr>
              <a:t>      '</a:t>
            </a:r>
            <a:r>
              <a:rPr lang="en-US" sz="900" dirty="0" err="1" smtClean="0">
                <a:solidFill>
                  <a:schemeClr val="bg1">
                    <a:lumMod val="50000"/>
                  </a:schemeClr>
                </a:solidFill>
                <a:latin typeface="Courier New" pitchFamily="49" charset="0"/>
                <a:cs typeface="Courier New" pitchFamily="49" charset="0"/>
              </a:rPr>
              <a:t>trnRoadCentrelinesSHP</a:t>
            </a:r>
            <a:r>
              <a:rPr lang="en-US" sz="900" dirty="0">
                <a:solidFill>
                  <a:schemeClr val="bg1">
                    <a:lumMod val="50000"/>
                  </a:schemeClr>
                </a:solidFill>
                <a:latin typeface="Courier New" pitchFamily="49" charset="0"/>
                <a:cs typeface="Courier New" pitchFamily="49" charset="0"/>
              </a:rPr>
              <a:t>'</a:t>
            </a:r>
            <a:r>
              <a:rPr lang="en-US" sz="900" dirty="0" smtClean="0">
                <a:latin typeface="Courier New" pitchFamily="49" charset="0"/>
                <a:cs typeface="Courier New" pitchFamily="49" charset="0"/>
              </a:rPr>
              <a:t>:</a:t>
            </a:r>
            <a:endParaRPr lang="en-US" sz="900" dirty="0">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B050"/>
                </a:solidFill>
                <a:latin typeface="Courier New" pitchFamily="49" charset="0"/>
                <a:cs typeface="Courier New" pitchFamily="49" charset="0"/>
              </a:rPr>
              <a:t># </a:t>
            </a:r>
            <a:r>
              <a:rPr lang="en-US" sz="900" i="1" dirty="0" smtClean="0">
                <a:solidFill>
                  <a:srgbClr val="00B050"/>
                </a:solidFill>
                <a:latin typeface="Courier New" pitchFamily="49" charset="0"/>
                <a:cs typeface="Courier New" pitchFamily="49" charset="0"/>
              </a:rPr>
              <a:t>... More logic ...</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for</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k,v</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in</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attrs.iteritems</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err="1">
                <a:latin typeface="Courier New" pitchFamily="49" charset="0"/>
                <a:cs typeface="Courier New" pitchFamily="49" charset="0"/>
              </a:rPr>
              <a:t>v.strip</a:t>
            </a:r>
            <a:r>
              <a:rPr lang="en-US" sz="900" dirty="0">
                <a:latin typeface="Courier New" pitchFamily="49" charset="0"/>
                <a:cs typeface="Courier New" pitchFamily="49" charset="0"/>
              </a:rPr>
              <a:t>() != </a:t>
            </a:r>
            <a:r>
              <a:rPr lang="en-US" sz="900" dirty="0">
                <a:solidFill>
                  <a:schemeClr val="bg1">
                    <a:lumMod val="50000"/>
                  </a:schemeClr>
                </a:solidFill>
                <a:latin typeface="Courier New" pitchFamily="49" charset="0"/>
                <a:cs typeface="Courier New" pitchFamily="49" charset="0"/>
              </a:rPr>
              <a:t>''</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and not </a:t>
            </a:r>
            <a:r>
              <a:rPr lang="en-US" sz="900" dirty="0">
                <a:latin typeface="Courier New" pitchFamily="49" charset="0"/>
                <a:cs typeface="Courier New" pitchFamily="49" charset="0"/>
              </a:rPr>
              <a:t>k </a:t>
            </a:r>
            <a:r>
              <a:rPr lang="en-US" sz="900" dirty="0">
                <a:solidFill>
                  <a:srgbClr val="0070C0"/>
                </a:solidFill>
                <a:latin typeface="Courier New" pitchFamily="49" charset="0"/>
                <a:cs typeface="Courier New" pitchFamily="49" charset="0"/>
              </a:rPr>
              <a:t>in</a:t>
            </a: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tags:</a:t>
            </a: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latin typeface="Courier New" pitchFamily="49" charset="0"/>
                <a:cs typeface="Courier New" pitchFamily="49" charset="0"/>
              </a:rPr>
              <a:t>tags[k]=v</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tags</a:t>
            </a:r>
          </a:p>
        </p:txBody>
      </p:sp>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27</a:t>
            </a:fld>
            <a:endParaRPr lang="en-US"/>
          </a:p>
        </p:txBody>
      </p:sp>
    </p:spTree>
    <p:extLst>
      <p:ext uri="{BB962C8B-B14F-4D97-AF65-F5344CB8AC3E}">
        <p14:creationId xmlns:p14="http://schemas.microsoft.com/office/powerpoint/2010/main" val="1188344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not to include</a:t>
            </a:r>
            <a:endParaRPr lang="en-US" dirty="0"/>
          </a:p>
        </p:txBody>
      </p:sp>
      <p:sp>
        <p:nvSpPr>
          <p:cNvPr id="5" name="Slide Number Placeholder 4"/>
          <p:cNvSpPr>
            <a:spLocks noGrp="1"/>
          </p:cNvSpPr>
          <p:nvPr>
            <p:ph type="sldNum" sz="quarter" idx="12"/>
          </p:nvPr>
        </p:nvSpPr>
        <p:spPr/>
        <p:txBody>
          <a:bodyPr>
            <a:normAutofit fontScale="47500" lnSpcReduction="20000"/>
          </a:bodyPr>
          <a:lstStyle/>
          <a:p>
            <a:fld id="{F38DF745-7D3F-47F4-83A3-874385CFAA69}" type="slidenum">
              <a:rPr lang="en-US" smtClean="0"/>
              <a:pPr/>
              <a:t>28</a:t>
            </a:fld>
            <a:endParaRPr lang="en-US"/>
          </a:p>
        </p:txBody>
      </p:sp>
      <p:sp>
        <p:nvSpPr>
          <p:cNvPr id="7" name="Content Placeholder 6"/>
          <p:cNvSpPr>
            <a:spLocks noGrp="1"/>
          </p:cNvSpPr>
          <p:nvPr>
            <p:ph sz="quarter" idx="1"/>
          </p:nvPr>
        </p:nvSpPr>
        <p:spPr/>
        <p:txBody>
          <a:bodyPr>
            <a:normAutofit fontScale="92500"/>
          </a:bodyPr>
          <a:lstStyle/>
          <a:p>
            <a:r>
              <a:rPr lang="en-US" dirty="0" smtClean="0"/>
              <a:t>Duplications </a:t>
            </a:r>
            <a:r>
              <a:rPr lang="en-US" dirty="0" smtClean="0"/>
              <a:t>of </a:t>
            </a:r>
            <a:r>
              <a:rPr lang="en-US" dirty="0" err="1" smtClean="0"/>
              <a:t>geodata</a:t>
            </a:r>
            <a:endParaRPr lang="en-US" dirty="0" smtClean="0"/>
          </a:p>
          <a:p>
            <a:pPr lvl="1"/>
            <a:r>
              <a:rPr lang="en-US" dirty="0" smtClean="0"/>
              <a:t>SHAPE_AREA, SHAPE_LENGTH, latitude and longitude</a:t>
            </a:r>
          </a:p>
          <a:p>
            <a:r>
              <a:rPr lang="en-US" dirty="0" smtClean="0"/>
              <a:t>Unnecessary meta-data</a:t>
            </a:r>
            <a:endParaRPr lang="en-US" dirty="0"/>
          </a:p>
          <a:p>
            <a:pPr lvl="1"/>
            <a:r>
              <a:rPr lang="en-US" dirty="0"/>
              <a:t>e.g. username of the last person in the GIS department to edit the object</a:t>
            </a:r>
          </a:p>
          <a:p>
            <a:pPr lvl="1"/>
            <a:r>
              <a:rPr lang="en-US" dirty="0"/>
              <a:t>A single object ID can be useful but generally isn’t</a:t>
            </a:r>
          </a:p>
          <a:p>
            <a:r>
              <a:rPr lang="en-US" dirty="0"/>
              <a:t>A good translation will often drop more than it </a:t>
            </a:r>
            <a:r>
              <a:rPr lang="en-US" dirty="0" smtClean="0"/>
              <a:t>includes</a:t>
            </a:r>
            <a:endParaRPr lang="en-US" dirty="0"/>
          </a:p>
        </p:txBody>
      </p:sp>
    </p:spTree>
    <p:extLst>
      <p:ext uri="{BB962C8B-B14F-4D97-AF65-F5344CB8AC3E}">
        <p14:creationId xmlns:p14="http://schemas.microsoft.com/office/powerpoint/2010/main" val="1024191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the main field</a:t>
            </a:r>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smtClean="0"/>
              <a:t>Convert to .osm with no translation</a:t>
            </a:r>
          </a:p>
          <a:p>
            <a:r>
              <a:rPr lang="en-US" dirty="0" smtClean="0"/>
              <a:t>View statistics about tags</a:t>
            </a:r>
          </a:p>
          <a:p>
            <a:pPr lvl="1"/>
            <a:r>
              <a:rPr lang="en-US" dirty="0" smtClean="0"/>
              <a:t>Easiest way is to open in JOSM, select </a:t>
            </a:r>
            <a:r>
              <a:rPr lang="en-US" sz="2400" dirty="0" smtClean="0">
                <a:latin typeface="Courier New" pitchFamily="49" charset="0"/>
                <a:cs typeface="Courier New" pitchFamily="49" charset="0"/>
              </a:rPr>
              <a:t>‐untagged</a:t>
            </a:r>
            <a:r>
              <a:rPr lang="en-US" dirty="0" smtClean="0"/>
              <a:t>, select the tags, paste into a text </a:t>
            </a:r>
            <a:r>
              <a:rPr lang="en-US" dirty="0" smtClean="0"/>
              <a:t>editor</a:t>
            </a:r>
          </a:p>
          <a:p>
            <a:r>
              <a:rPr lang="en-US" dirty="0" smtClean="0"/>
              <a:t>Need to look at a large area for this</a:t>
            </a:r>
            <a:endParaRPr lang="en-US" dirty="0" smtClean="0"/>
          </a:p>
          <a:p>
            <a:endParaRPr lang="en-US" dirty="0" smtClean="0"/>
          </a:p>
        </p:txBody>
      </p:sp>
      <p:sp>
        <p:nvSpPr>
          <p:cNvPr id="5" name="Content Placeholder 4"/>
          <p:cNvSpPr>
            <a:spLocks noGrp="1"/>
          </p:cNvSpPr>
          <p:nvPr>
            <p:ph sz="quarter" idx="2"/>
          </p:nvPr>
        </p:nvSpPr>
        <p:spPr>
          <a:solidFill>
            <a:schemeClr val="bg1"/>
          </a:solidFill>
        </p:spPr>
        <p:txBody>
          <a:bodyPr>
            <a:noAutofit/>
          </a:bodyPr>
          <a:lstStyle/>
          <a:p>
            <a:pPr marL="0" indent="0">
              <a:spcBef>
                <a:spcPts val="0"/>
              </a:spcBef>
              <a:buNone/>
            </a:pPr>
            <a:r>
              <a:rPr lang="en-US" sz="1150" dirty="0">
                <a:solidFill>
                  <a:srgbClr val="FF0000"/>
                </a:solidFill>
                <a:latin typeface="Courier New" pitchFamily="49" charset="0"/>
                <a:cs typeface="Courier New" pitchFamily="49" charset="0"/>
              </a:rPr>
              <a:t>COMMENTS</a:t>
            </a:r>
            <a:r>
              <a:rPr lang="en-US" sz="1150" dirty="0">
                <a:latin typeface="Courier New" pitchFamily="49" charset="0"/>
                <a:cs typeface="Courier New" pitchFamily="49" charset="0"/>
              </a:rPr>
              <a:t>      </a:t>
            </a:r>
            <a:r>
              <a:rPr lang="en-US" sz="1150" dirty="0">
                <a:solidFill>
                  <a:srgbClr val="FFC000"/>
                </a:solidFill>
                <a:latin typeface="Courier New" pitchFamily="49" charset="0"/>
                <a:cs typeface="Courier New" pitchFamily="49" charset="0"/>
              </a:rPr>
              <a:t>LC_COST</a:t>
            </a:r>
            <a:r>
              <a:rPr lang="en-US" sz="1150" dirty="0">
                <a:latin typeface="Courier New" pitchFamily="49" charset="0"/>
                <a:cs typeface="Courier New" pitchFamily="49" charset="0"/>
              </a:rPr>
              <a:t>     </a:t>
            </a:r>
            <a:r>
              <a:rPr lang="en-US" sz="1150" dirty="0">
                <a:solidFill>
                  <a:srgbClr val="FF0000"/>
                </a:solidFill>
                <a:latin typeface="Courier New" pitchFamily="49" charset="0"/>
                <a:cs typeface="Courier New" pitchFamily="49" charset="0"/>
              </a:rPr>
              <a:t>RIGHTTO</a:t>
            </a:r>
          </a:p>
          <a:p>
            <a:pPr marL="0" indent="0">
              <a:spcBef>
                <a:spcPts val="0"/>
              </a:spcBef>
              <a:buNone/>
            </a:pPr>
            <a:r>
              <a:rPr lang="en-US" sz="1150" dirty="0">
                <a:latin typeface="Courier New" pitchFamily="49" charset="0"/>
                <a:cs typeface="Courier New" pitchFamily="49" charset="0"/>
              </a:rPr>
              <a:t>CONDDATE      </a:t>
            </a:r>
            <a:r>
              <a:rPr lang="en-US" sz="1150" dirty="0">
                <a:solidFill>
                  <a:srgbClr val="FF0000"/>
                </a:solidFill>
                <a:latin typeface="Courier New" pitchFamily="49" charset="0"/>
                <a:cs typeface="Courier New" pitchFamily="49" charset="0"/>
              </a:rPr>
              <a:t>LEFTFROM</a:t>
            </a:r>
            <a:r>
              <a:rPr lang="en-US" sz="1150" dirty="0">
                <a:latin typeface="Courier New" pitchFamily="49" charset="0"/>
                <a:cs typeface="Courier New" pitchFamily="49" charset="0"/>
              </a:rPr>
              <a:t>    ROADCODE</a:t>
            </a:r>
          </a:p>
          <a:p>
            <a:pPr marL="0" indent="0">
              <a:spcBef>
                <a:spcPts val="0"/>
              </a:spcBef>
              <a:buNone/>
            </a:pPr>
            <a:r>
              <a:rPr lang="en-US" sz="1150" dirty="0">
                <a:latin typeface="Courier New" pitchFamily="49" charset="0"/>
                <a:cs typeface="Courier New" pitchFamily="49" charset="0"/>
              </a:rPr>
              <a:t>CONDTN        </a:t>
            </a:r>
            <a:r>
              <a:rPr lang="en-US" sz="1150" dirty="0">
                <a:solidFill>
                  <a:srgbClr val="FF0000"/>
                </a:solidFill>
                <a:latin typeface="Courier New" pitchFamily="49" charset="0"/>
                <a:cs typeface="Courier New" pitchFamily="49" charset="0"/>
              </a:rPr>
              <a:t>LEFTTO</a:t>
            </a:r>
            <a:r>
              <a:rPr lang="en-US" sz="1150" dirty="0">
                <a:latin typeface="Courier New" pitchFamily="49" charset="0"/>
                <a:cs typeface="Courier New" pitchFamily="49" charset="0"/>
              </a:rPr>
              <a:t>      ROAD_NAME</a:t>
            </a:r>
          </a:p>
          <a:p>
            <a:pPr marL="0" indent="0">
              <a:spcBef>
                <a:spcPts val="0"/>
              </a:spcBef>
              <a:buNone/>
            </a:pPr>
            <a:r>
              <a:rPr lang="en-US" sz="1150" dirty="0">
                <a:solidFill>
                  <a:srgbClr val="FF0000"/>
                </a:solidFill>
                <a:latin typeface="Courier New" pitchFamily="49" charset="0"/>
                <a:cs typeface="Courier New" pitchFamily="49" charset="0"/>
              </a:rPr>
              <a:t>DATECLOSED</a:t>
            </a:r>
            <a:r>
              <a:rPr lang="en-US" sz="1150" dirty="0">
                <a:latin typeface="Courier New" pitchFamily="49" charset="0"/>
                <a:cs typeface="Courier New" pitchFamily="49" charset="0"/>
              </a:rPr>
              <a:t>    </a:t>
            </a:r>
            <a:r>
              <a:rPr lang="en-US" sz="1150" dirty="0">
                <a:solidFill>
                  <a:srgbClr val="FFC000"/>
                </a:solidFill>
                <a:latin typeface="Courier New" pitchFamily="49" charset="0"/>
                <a:cs typeface="Courier New" pitchFamily="49" charset="0"/>
              </a:rPr>
              <a:t>LEGACYID</a:t>
            </a:r>
            <a:r>
              <a:rPr lang="en-US" sz="1150" dirty="0">
                <a:latin typeface="Courier New" pitchFamily="49" charset="0"/>
                <a:cs typeface="Courier New" pitchFamily="49" charset="0"/>
              </a:rPr>
              <a:t>    </a:t>
            </a:r>
            <a:r>
              <a:rPr lang="en-US" sz="1150" dirty="0">
                <a:solidFill>
                  <a:srgbClr val="FF0000"/>
                </a:solidFill>
                <a:latin typeface="Courier New" pitchFamily="49" charset="0"/>
                <a:cs typeface="Courier New" pitchFamily="49" charset="0"/>
              </a:rPr>
              <a:t>ROW_WIDTH</a:t>
            </a:r>
          </a:p>
          <a:p>
            <a:pPr marL="0" indent="0">
              <a:spcBef>
                <a:spcPts val="0"/>
              </a:spcBef>
              <a:buNone/>
            </a:pPr>
            <a:r>
              <a:rPr lang="en-US" sz="1150" dirty="0">
                <a:solidFill>
                  <a:srgbClr val="FF0000"/>
                </a:solidFill>
                <a:latin typeface="Courier New" pitchFamily="49" charset="0"/>
                <a:cs typeface="Courier New" pitchFamily="49" charset="0"/>
              </a:rPr>
              <a:t>DATECONST</a:t>
            </a:r>
            <a:r>
              <a:rPr lang="en-US" sz="1150" dirty="0">
                <a:latin typeface="Courier New" pitchFamily="49" charset="0"/>
                <a:cs typeface="Courier New" pitchFamily="49" charset="0"/>
              </a:rPr>
              <a:t>     LOCATION    </a:t>
            </a:r>
            <a:r>
              <a:rPr lang="en-US" sz="1150" dirty="0">
                <a:solidFill>
                  <a:srgbClr val="FF0000"/>
                </a:solidFill>
                <a:latin typeface="Courier New" pitchFamily="49" charset="0"/>
                <a:cs typeface="Courier New" pitchFamily="49" charset="0"/>
              </a:rPr>
              <a:t>SNW_RTEZON</a:t>
            </a:r>
          </a:p>
          <a:p>
            <a:pPr marL="0" indent="0">
              <a:spcBef>
                <a:spcPts val="0"/>
              </a:spcBef>
              <a:buNone/>
            </a:pPr>
            <a:r>
              <a:rPr lang="en-US" sz="1150" dirty="0">
                <a:latin typeface="Courier New" pitchFamily="49" charset="0"/>
                <a:cs typeface="Courier New" pitchFamily="49" charset="0"/>
              </a:rPr>
              <a:t>DESIGNTN      MATERIAL    SPEED</a:t>
            </a:r>
          </a:p>
          <a:p>
            <a:pPr marL="0" indent="0">
              <a:spcBef>
                <a:spcPts val="0"/>
              </a:spcBef>
              <a:buNone/>
            </a:pPr>
            <a:r>
              <a:rPr lang="en-US" sz="1150" dirty="0">
                <a:solidFill>
                  <a:srgbClr val="FF0000"/>
                </a:solidFill>
                <a:latin typeface="Courier New" pitchFamily="49" charset="0"/>
                <a:cs typeface="Courier New" pitchFamily="49" charset="0"/>
              </a:rPr>
              <a:t>DISR_ROUTE</a:t>
            </a:r>
            <a:r>
              <a:rPr lang="en-US" sz="1150" dirty="0">
                <a:latin typeface="Courier New" pitchFamily="49" charset="0"/>
                <a:cs typeface="Courier New" pitchFamily="49" charset="0"/>
              </a:rPr>
              <a:t>    </a:t>
            </a:r>
            <a:r>
              <a:rPr lang="en-US" sz="1150" dirty="0">
                <a:latin typeface="Courier New" pitchFamily="49" charset="0"/>
                <a:cs typeface="Courier New" pitchFamily="49" charset="0"/>
              </a:rPr>
              <a:t>MRN         STATUS</a:t>
            </a:r>
          </a:p>
          <a:p>
            <a:pPr marL="0" indent="0">
              <a:spcBef>
                <a:spcPts val="0"/>
              </a:spcBef>
              <a:buNone/>
            </a:pPr>
            <a:r>
              <a:rPr lang="en-US" sz="1150" dirty="0">
                <a:latin typeface="Courier New" pitchFamily="49" charset="0"/>
                <a:cs typeface="Courier New" pitchFamily="49" charset="0"/>
              </a:rPr>
              <a:t>FAC_ID        NO_LANE     STR_ROUTE</a:t>
            </a:r>
          </a:p>
          <a:p>
            <a:pPr marL="0" indent="0">
              <a:spcBef>
                <a:spcPts val="0"/>
              </a:spcBef>
              <a:buNone/>
            </a:pPr>
            <a:r>
              <a:rPr lang="en-US" sz="1150" dirty="0">
                <a:latin typeface="Courier New" pitchFamily="49" charset="0"/>
                <a:cs typeface="Courier New" pitchFamily="49" charset="0"/>
              </a:rPr>
              <a:t>GCNAME        OWNER       TRK_ROUTE</a:t>
            </a:r>
          </a:p>
          <a:p>
            <a:pPr marL="0" indent="0">
              <a:spcBef>
                <a:spcPts val="0"/>
              </a:spcBef>
              <a:buNone/>
            </a:pPr>
            <a:r>
              <a:rPr lang="en-US" sz="1150" dirty="0">
                <a:latin typeface="Courier New" pitchFamily="49" charset="0"/>
                <a:cs typeface="Courier New" pitchFamily="49" charset="0"/>
              </a:rPr>
              <a:t>GCPREDIR      PAV_DATE    WAR_DATE</a:t>
            </a:r>
          </a:p>
          <a:p>
            <a:pPr marL="0" indent="0">
              <a:spcBef>
                <a:spcPts val="0"/>
              </a:spcBef>
              <a:buNone/>
            </a:pPr>
            <a:r>
              <a:rPr lang="en-US" sz="1150" dirty="0">
                <a:solidFill>
                  <a:srgbClr val="FF0000"/>
                </a:solidFill>
                <a:latin typeface="Courier New" pitchFamily="49" charset="0"/>
                <a:cs typeface="Courier New" pitchFamily="49" charset="0"/>
              </a:rPr>
              <a:t>GCROADS</a:t>
            </a:r>
            <a:r>
              <a:rPr lang="en-US" sz="1150" dirty="0">
                <a:latin typeface="Courier New" pitchFamily="49" charset="0"/>
                <a:cs typeface="Courier New" pitchFamily="49" charset="0"/>
              </a:rPr>
              <a:t>       </a:t>
            </a:r>
            <a:r>
              <a:rPr lang="en-US" sz="1150" dirty="0">
                <a:solidFill>
                  <a:srgbClr val="FFC000"/>
                </a:solidFill>
                <a:latin typeface="Courier New" pitchFamily="49" charset="0"/>
                <a:cs typeface="Courier New" pitchFamily="49" charset="0"/>
              </a:rPr>
              <a:t>PROJ_NO</a:t>
            </a:r>
            <a:r>
              <a:rPr lang="en-US" sz="1150" dirty="0">
                <a:latin typeface="Courier New" pitchFamily="49" charset="0"/>
                <a:cs typeface="Courier New" pitchFamily="49" charset="0"/>
              </a:rPr>
              <a:t>     WTR_PRIOR</a:t>
            </a:r>
          </a:p>
          <a:p>
            <a:pPr marL="0" indent="0">
              <a:spcBef>
                <a:spcPts val="0"/>
              </a:spcBef>
              <a:buNone/>
            </a:pPr>
            <a:r>
              <a:rPr lang="en-US" sz="1150" dirty="0">
                <a:latin typeface="Courier New" pitchFamily="49" charset="0"/>
                <a:cs typeface="Courier New" pitchFamily="49" charset="0"/>
              </a:rPr>
              <a:t>GCSUFDIR      </a:t>
            </a:r>
            <a:r>
              <a:rPr lang="en-US" sz="1150" dirty="0">
                <a:solidFill>
                  <a:srgbClr val="00B050"/>
                </a:solidFill>
                <a:latin typeface="Courier New" pitchFamily="49" charset="0"/>
                <a:cs typeface="Courier New" pitchFamily="49" charset="0"/>
              </a:rPr>
              <a:t>RC_TYPE</a:t>
            </a:r>
            <a:r>
              <a:rPr lang="en-US" sz="1150" dirty="0">
                <a:latin typeface="Courier New" pitchFamily="49" charset="0"/>
                <a:cs typeface="Courier New" pitchFamily="49" charset="0"/>
              </a:rPr>
              <a:t>     </a:t>
            </a:r>
            <a:r>
              <a:rPr lang="en-US" sz="1150" dirty="0">
                <a:solidFill>
                  <a:srgbClr val="FF0000"/>
                </a:solidFill>
                <a:latin typeface="Courier New" pitchFamily="49" charset="0"/>
                <a:cs typeface="Courier New" pitchFamily="49" charset="0"/>
              </a:rPr>
              <a:t>WTR_VEHCL</a:t>
            </a:r>
          </a:p>
          <a:p>
            <a:pPr marL="0" indent="0">
              <a:spcBef>
                <a:spcPts val="0"/>
              </a:spcBef>
              <a:buNone/>
            </a:pPr>
            <a:r>
              <a:rPr lang="en-US" sz="1150" dirty="0">
                <a:latin typeface="Courier New" pitchFamily="49" charset="0"/>
                <a:cs typeface="Courier New" pitchFamily="49" charset="0"/>
              </a:rPr>
              <a:t>GCTYPE        </a:t>
            </a:r>
            <a:r>
              <a:rPr lang="en-US" sz="1150" dirty="0">
                <a:solidFill>
                  <a:srgbClr val="00B050"/>
                </a:solidFill>
                <a:latin typeface="Courier New" pitchFamily="49" charset="0"/>
                <a:cs typeface="Courier New" pitchFamily="49" charset="0"/>
              </a:rPr>
              <a:t>RC_TYPE2</a:t>
            </a:r>
            <a:r>
              <a:rPr lang="en-US" sz="1150" dirty="0">
                <a:latin typeface="Courier New" pitchFamily="49" charset="0"/>
                <a:cs typeface="Courier New" pitchFamily="49" charset="0"/>
              </a:rPr>
              <a:t>    YR</a:t>
            </a:r>
          </a:p>
          <a:p>
            <a:pPr marL="0" indent="0">
              <a:spcBef>
                <a:spcPts val="0"/>
              </a:spcBef>
              <a:buNone/>
            </a:pPr>
            <a:r>
              <a:rPr lang="en-US" sz="1150" dirty="0">
                <a:solidFill>
                  <a:srgbClr val="FFC000"/>
                </a:solidFill>
                <a:latin typeface="Courier New" pitchFamily="49" charset="0"/>
                <a:cs typeface="Courier New" pitchFamily="49" charset="0"/>
              </a:rPr>
              <a:t>GIS_ES</a:t>
            </a:r>
            <a:r>
              <a:rPr lang="en-US" sz="1150" dirty="0">
                <a:latin typeface="Courier New" pitchFamily="49" charset="0"/>
                <a:cs typeface="Courier New" pitchFamily="49" charset="0"/>
              </a:rPr>
              <a:t>        RD_CLASS    </a:t>
            </a:r>
            <a:r>
              <a:rPr lang="en-US" sz="1150" dirty="0">
                <a:solidFill>
                  <a:srgbClr val="FFC000"/>
                </a:solidFill>
                <a:latin typeface="Courier New" pitchFamily="49" charset="0"/>
                <a:cs typeface="Courier New" pitchFamily="49" charset="0"/>
              </a:rPr>
              <a:t>YTD_COST</a:t>
            </a:r>
          </a:p>
          <a:p>
            <a:pPr marL="0" indent="0">
              <a:spcBef>
                <a:spcPts val="0"/>
              </a:spcBef>
              <a:buNone/>
            </a:pPr>
            <a:r>
              <a:rPr lang="en-US" sz="1150" dirty="0" smtClean="0">
                <a:latin typeface="Courier New" pitchFamily="49" charset="0"/>
                <a:cs typeface="Courier New" pitchFamily="49" charset="0"/>
              </a:rPr>
              <a:t>GREENWAY      </a:t>
            </a:r>
            <a:r>
              <a:rPr lang="en-US" sz="1150" dirty="0">
                <a:solidFill>
                  <a:srgbClr val="FF0000"/>
                </a:solidFill>
                <a:latin typeface="Courier New" pitchFamily="49" charset="0"/>
                <a:cs typeface="Courier New" pitchFamily="49" charset="0"/>
              </a:rPr>
              <a:t>RIGHTFROM </a:t>
            </a:r>
            <a:endParaRPr lang="en-US" sz="1150" dirty="0" smtClean="0">
              <a:solidFill>
                <a:srgbClr val="FF0000"/>
              </a:solidFill>
              <a:latin typeface="Courier New" pitchFamily="49" charset="0"/>
              <a:cs typeface="Courier New" pitchFamily="49" charset="0"/>
            </a:endParaRPr>
          </a:p>
          <a:p>
            <a:pPr marL="0" indent="0">
              <a:spcBef>
                <a:spcPts val="0"/>
              </a:spcBef>
              <a:buNone/>
            </a:pPr>
            <a:endParaRPr lang="en-US" sz="1150" dirty="0" smtClean="0">
              <a:solidFill>
                <a:srgbClr val="FF0000"/>
              </a:solidFill>
              <a:latin typeface="Courier New" pitchFamily="49" charset="0"/>
              <a:cs typeface="Courier New" pitchFamily="49" charset="0"/>
            </a:endParaRPr>
          </a:p>
          <a:p>
            <a:pPr marL="0" indent="0">
              <a:spcBef>
                <a:spcPts val="0"/>
              </a:spcBef>
              <a:buNone/>
            </a:pPr>
            <a:r>
              <a:rPr lang="en-US" sz="1150" dirty="0" smtClean="0">
                <a:solidFill>
                  <a:srgbClr val="FF0000"/>
                </a:solidFill>
                <a:latin typeface="Courier New" pitchFamily="49" charset="0"/>
                <a:cs typeface="Courier New" pitchFamily="49" charset="0"/>
              </a:rPr>
              <a:t>NOT INCLUDED IN ROADS TRANSLATION</a:t>
            </a:r>
          </a:p>
          <a:p>
            <a:pPr marL="0" indent="0">
              <a:spcBef>
                <a:spcPts val="0"/>
              </a:spcBef>
              <a:buNone/>
            </a:pPr>
            <a:r>
              <a:rPr lang="en-US" sz="1150" dirty="0" smtClean="0">
                <a:solidFill>
                  <a:srgbClr val="FFC000"/>
                </a:solidFill>
                <a:latin typeface="Courier New" pitchFamily="49" charset="0"/>
                <a:cs typeface="Courier New" pitchFamily="49" charset="0"/>
              </a:rPr>
              <a:t>NOT INCLUDED IN </a:t>
            </a:r>
            <a:r>
              <a:rPr lang="en-US" sz="1150" dirty="0">
                <a:solidFill>
                  <a:srgbClr val="FFC000"/>
                </a:solidFill>
                <a:latin typeface="Courier New" pitchFamily="49" charset="0"/>
                <a:cs typeface="Courier New" pitchFamily="49" charset="0"/>
              </a:rPr>
              <a:t>ANY </a:t>
            </a:r>
            <a:r>
              <a:rPr lang="en-US" sz="1150" dirty="0">
                <a:solidFill>
                  <a:srgbClr val="FFC000"/>
                </a:solidFill>
                <a:latin typeface="Courier New" pitchFamily="49" charset="0"/>
                <a:cs typeface="Courier New" pitchFamily="49" charset="0"/>
              </a:rPr>
              <a:t>TRANSLATION</a:t>
            </a:r>
            <a:endParaRPr lang="en-US" sz="1150" dirty="0">
              <a:solidFill>
                <a:srgbClr val="FFC000"/>
              </a:solidFill>
              <a:latin typeface="Courier New" pitchFamily="49" charset="0"/>
              <a:cs typeface="Courier New" pitchFamily="49" charset="0"/>
            </a:endParaRPr>
          </a:p>
          <a:p>
            <a:pPr marL="0" indent="0">
              <a:spcBef>
                <a:spcPts val="0"/>
              </a:spcBef>
              <a:buNone/>
            </a:pPr>
            <a:r>
              <a:rPr lang="en-US" sz="1150" dirty="0" smtClean="0">
                <a:solidFill>
                  <a:srgbClr val="00B050"/>
                </a:solidFill>
                <a:latin typeface="Courier New" pitchFamily="49" charset="0"/>
                <a:cs typeface="Courier New" pitchFamily="49" charset="0"/>
              </a:rPr>
              <a:t>MAIN FIELD</a:t>
            </a:r>
            <a:endParaRPr lang="en-US" sz="1150" dirty="0">
              <a:solidFill>
                <a:srgbClr val="00B050"/>
              </a:solidFill>
              <a:latin typeface="Courier New" pitchFamily="49" charset="0"/>
              <a:cs typeface="Courier New" pitchFamily="49" charset="0"/>
            </a:endParaRPr>
          </a:p>
        </p:txBody>
      </p:sp>
      <p:sp>
        <p:nvSpPr>
          <p:cNvPr id="3" name="Slide Number Placeholder 2"/>
          <p:cNvSpPr>
            <a:spLocks noGrp="1"/>
          </p:cNvSpPr>
          <p:nvPr>
            <p:ph type="sldNum" sz="quarter" idx="16"/>
          </p:nvPr>
        </p:nvSpPr>
        <p:spPr/>
        <p:txBody>
          <a:bodyPr>
            <a:normAutofit fontScale="47500" lnSpcReduction="20000"/>
          </a:bodyPr>
          <a:lstStyle/>
          <a:p>
            <a:fld id="{F38DF745-7D3F-47F4-83A3-874385CFAA69}" type="slidenum">
              <a:rPr lang="en-US" smtClean="0"/>
              <a:pPr/>
              <a:t>29</a:t>
            </a:fld>
            <a:endParaRPr lang="en-US"/>
          </a:p>
        </p:txBody>
      </p:sp>
    </p:spTree>
    <p:extLst>
      <p:ext uri="{BB962C8B-B14F-4D97-AF65-F5344CB8AC3E}">
        <p14:creationId xmlns:p14="http://schemas.microsoft.com/office/powerpoint/2010/main" val="91944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care? To avoid this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3</a:t>
            </a:fld>
            <a:endParaRPr lang="en-US"/>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05769" y="1200150"/>
            <a:ext cx="4967411" cy="3371850"/>
          </a:xfrm>
        </p:spPr>
      </p:pic>
    </p:spTree>
    <p:extLst>
      <p:ext uri="{BB962C8B-B14F-4D97-AF65-F5344CB8AC3E}">
        <p14:creationId xmlns:p14="http://schemas.microsoft.com/office/powerpoint/2010/main" val="1770907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main field</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 numeric field and a text field in this case</a:t>
            </a:r>
          </a:p>
          <a:p>
            <a:r>
              <a:rPr lang="en-US" dirty="0" smtClean="0"/>
              <a:t>Don’t trust field descriptions when writing OSM tagging</a:t>
            </a:r>
          </a:p>
          <a:p>
            <a:r>
              <a:rPr lang="en-US" dirty="0" smtClean="0"/>
              <a:t>Always verify!</a:t>
            </a:r>
          </a:p>
          <a:p>
            <a:pPr lvl="1"/>
            <a:r>
              <a:rPr lang="en-US" dirty="0" smtClean="0"/>
              <a:t>Access Lane would be </a:t>
            </a:r>
            <a:r>
              <a:rPr lang="en-US" sz="2100" dirty="0" smtClean="0">
                <a:latin typeface="Courier New" pitchFamily="49" charset="0"/>
                <a:cs typeface="Courier New" pitchFamily="49" charset="0"/>
              </a:rPr>
              <a:t>highway=service</a:t>
            </a:r>
            <a:r>
              <a:rPr lang="en-US" dirty="0" smtClean="0"/>
              <a:t> from the description but this would be wrong</a:t>
            </a:r>
          </a:p>
          <a:p>
            <a:pPr lvl="1"/>
            <a:r>
              <a:rPr lang="en-US" dirty="0" smtClean="0"/>
              <a:t>Use imagery, surveys or other sources</a:t>
            </a:r>
            <a:endParaRPr lang="en-US" dirty="0"/>
          </a:p>
        </p:txBody>
      </p:sp>
      <p:graphicFrame>
        <p:nvGraphicFramePr>
          <p:cNvPr id="6" name="Content Placeholder 5"/>
          <p:cNvGraphicFramePr>
            <a:graphicFrameLocks noGrp="1"/>
          </p:cNvGraphicFramePr>
          <p:nvPr>
            <p:ph sz="quarter" idx="2"/>
            <p:extLst>
              <p:ext uri="{D42A27DB-BD31-4B8C-83A1-F6EECF244321}">
                <p14:modId xmlns:p14="http://schemas.microsoft.com/office/powerpoint/2010/main" val="560512803"/>
              </p:ext>
            </p:extLst>
          </p:nvPr>
        </p:nvGraphicFramePr>
        <p:xfrm>
          <a:off x="4845050" y="1192213"/>
          <a:ext cx="3886199" cy="2595880"/>
        </p:xfrm>
        <a:graphic>
          <a:graphicData uri="http://schemas.openxmlformats.org/drawingml/2006/table">
            <a:tbl>
              <a:tblPr firstRow="1" bandRow="1">
                <a:tableStyleId>{5C22544A-7EE6-4342-B048-85BDC9FD1C3A}</a:tableStyleId>
              </a:tblPr>
              <a:tblGrid>
                <a:gridCol w="717550"/>
                <a:gridCol w="990600"/>
                <a:gridCol w="609600"/>
                <a:gridCol w="1568449"/>
              </a:tblGrid>
              <a:tr h="370840">
                <a:tc>
                  <a:txBody>
                    <a:bodyPr/>
                    <a:lstStyle/>
                    <a:p>
                      <a:r>
                        <a:rPr lang="en-US" sz="900" dirty="0" smtClean="0">
                          <a:latin typeface="Courier New" pitchFamily="49" charset="0"/>
                          <a:cs typeface="Courier New" pitchFamily="49" charset="0"/>
                        </a:rPr>
                        <a:t>RC_TYPE</a:t>
                      </a:r>
                      <a:endParaRPr lang="en-US" sz="900" dirty="0">
                        <a:latin typeface="Courier New" pitchFamily="49" charset="0"/>
                        <a:cs typeface="Courier New" pitchFamily="49" charset="0"/>
                      </a:endParaRPr>
                    </a:p>
                  </a:txBody>
                  <a:tcPr/>
                </a:tc>
                <a:tc>
                  <a:txBody>
                    <a:bodyPr/>
                    <a:lstStyle/>
                    <a:p>
                      <a:r>
                        <a:rPr lang="en-US" sz="900" dirty="0" smtClean="0">
                          <a:latin typeface="Courier New" pitchFamily="49" charset="0"/>
                          <a:cs typeface="Courier New" pitchFamily="49" charset="0"/>
                        </a:rPr>
                        <a:t>RC_TYPE2</a:t>
                      </a:r>
                      <a:endParaRPr lang="en-US" sz="900" dirty="0">
                        <a:latin typeface="Courier New" pitchFamily="49" charset="0"/>
                        <a:cs typeface="Courier New" pitchFamily="49" charset="0"/>
                      </a:endParaRPr>
                    </a:p>
                  </a:txBody>
                  <a:tcPr/>
                </a:tc>
                <a:tc>
                  <a:txBody>
                    <a:bodyPr/>
                    <a:lstStyle/>
                    <a:p>
                      <a:r>
                        <a:rPr lang="en-US" sz="1100" dirty="0" smtClean="0"/>
                        <a:t>Count</a:t>
                      </a:r>
                      <a:endParaRPr lang="en-US" sz="1100" dirty="0"/>
                    </a:p>
                  </a:txBody>
                  <a:tcPr/>
                </a:tc>
                <a:tc>
                  <a:txBody>
                    <a:bodyPr/>
                    <a:lstStyle/>
                    <a:p>
                      <a:r>
                        <a:rPr lang="en-US" sz="1100" dirty="0" smtClean="0"/>
                        <a:t>Tagging</a:t>
                      </a:r>
                      <a:endParaRPr lang="en-US" sz="1100" dirty="0"/>
                    </a:p>
                  </a:txBody>
                  <a:tcPr/>
                </a:tc>
              </a:tr>
              <a:tr h="370840">
                <a:tc>
                  <a:txBody>
                    <a:bodyPr/>
                    <a:lstStyle/>
                    <a:p>
                      <a:r>
                        <a:rPr lang="en-US" sz="900" dirty="0" smtClean="0">
                          <a:latin typeface="Courier New" pitchFamily="49" charset="0"/>
                          <a:cs typeface="Courier New" pitchFamily="49" charset="0"/>
                        </a:rPr>
                        <a:t>0</a:t>
                      </a:r>
                      <a:endParaRPr lang="en-US" sz="900" dirty="0">
                        <a:latin typeface="Courier New" pitchFamily="49" charset="0"/>
                        <a:cs typeface="Courier New" pitchFamily="49" charset="0"/>
                      </a:endParaRPr>
                    </a:p>
                  </a:txBody>
                  <a:tcPr/>
                </a:tc>
                <a:tc>
                  <a:txBody>
                    <a:bodyPr/>
                    <a:lstStyle/>
                    <a:p>
                      <a:r>
                        <a:rPr lang="en-US" sz="850" dirty="0" smtClean="0">
                          <a:latin typeface="Courier New" pitchFamily="49" charset="0"/>
                          <a:cs typeface="Courier New" pitchFamily="49" charset="0"/>
                        </a:rPr>
                        <a:t>Road</a:t>
                      </a:r>
                      <a:endParaRPr lang="en-US" sz="850" dirty="0">
                        <a:latin typeface="Courier New" pitchFamily="49" charset="0"/>
                        <a:cs typeface="Courier New" pitchFamily="49" charset="0"/>
                      </a:endParaRPr>
                    </a:p>
                  </a:txBody>
                  <a:tcPr/>
                </a:tc>
                <a:tc>
                  <a:txBody>
                    <a:bodyPr/>
                    <a:lstStyle/>
                    <a:p>
                      <a:r>
                        <a:rPr lang="en-US" sz="1200" dirty="0" smtClean="0"/>
                        <a:t>11375</a:t>
                      </a:r>
                      <a:endParaRPr lang="en-US" sz="1200" dirty="0"/>
                    </a:p>
                  </a:txBody>
                  <a:tcPr/>
                </a:tc>
                <a:tc>
                  <a:txBody>
                    <a:bodyPr/>
                    <a:lstStyle/>
                    <a:p>
                      <a:r>
                        <a:rPr lang="en-US" sz="850" dirty="0" smtClean="0">
                          <a:latin typeface="Courier New" pitchFamily="49" charset="0"/>
                          <a:cs typeface="Courier New" pitchFamily="49" charset="0"/>
                        </a:rPr>
                        <a:t>highway=?</a:t>
                      </a:r>
                      <a:endParaRPr lang="en-US" sz="850" dirty="0">
                        <a:latin typeface="Courier New" pitchFamily="49" charset="0"/>
                        <a:cs typeface="Courier New" pitchFamily="49" charset="0"/>
                      </a:endParaRPr>
                    </a:p>
                  </a:txBody>
                  <a:tcPr/>
                </a:tc>
              </a:tr>
              <a:tr h="370840">
                <a:tc>
                  <a:txBody>
                    <a:bodyPr/>
                    <a:lstStyle/>
                    <a:p>
                      <a:r>
                        <a:rPr lang="en-US" sz="900" dirty="0" smtClean="0">
                          <a:latin typeface="Courier New" pitchFamily="49" charset="0"/>
                          <a:cs typeface="Courier New" pitchFamily="49" charset="0"/>
                        </a:rPr>
                        <a:t>1</a:t>
                      </a:r>
                      <a:endParaRPr lang="en-US" sz="900" dirty="0">
                        <a:latin typeface="Courier New" pitchFamily="49" charset="0"/>
                        <a:cs typeface="Courier New" pitchFamily="49" charset="0"/>
                      </a:endParaRPr>
                    </a:p>
                  </a:txBody>
                  <a:tcPr/>
                </a:tc>
                <a:tc>
                  <a:txBody>
                    <a:bodyPr/>
                    <a:lstStyle/>
                    <a:p>
                      <a:r>
                        <a:rPr lang="en-US" sz="850" dirty="0" smtClean="0">
                          <a:latin typeface="Courier New" pitchFamily="49" charset="0"/>
                          <a:cs typeface="Courier New" pitchFamily="49" charset="0"/>
                        </a:rPr>
                        <a:t>Frontage Road</a:t>
                      </a:r>
                      <a:endParaRPr lang="en-US" sz="850" dirty="0">
                        <a:latin typeface="Courier New" pitchFamily="49" charset="0"/>
                        <a:cs typeface="Courier New" pitchFamily="49" charset="0"/>
                      </a:endParaRPr>
                    </a:p>
                  </a:txBody>
                  <a:tcPr/>
                </a:tc>
                <a:tc>
                  <a:txBody>
                    <a:bodyPr/>
                    <a:lstStyle/>
                    <a:p>
                      <a:r>
                        <a:rPr lang="en-US" sz="1200" dirty="0" smtClean="0"/>
                        <a:t>38</a:t>
                      </a:r>
                      <a:endParaRPr lang="en-US" sz="1200" dirty="0"/>
                    </a:p>
                  </a:txBody>
                  <a:tcPr/>
                </a:tc>
                <a:tc>
                  <a:txBody>
                    <a:bodyPr/>
                    <a:lstStyle/>
                    <a:p>
                      <a:r>
                        <a:rPr lang="en-US" sz="850" dirty="0" smtClean="0">
                          <a:latin typeface="Courier New" pitchFamily="49" charset="0"/>
                          <a:cs typeface="Courier New" pitchFamily="49" charset="0"/>
                        </a:rPr>
                        <a:t>highway=residential</a:t>
                      </a:r>
                      <a:endParaRPr lang="en-US" sz="850" dirty="0">
                        <a:latin typeface="Courier New" pitchFamily="49" charset="0"/>
                        <a:cs typeface="Courier New" pitchFamily="49" charset="0"/>
                      </a:endParaRPr>
                    </a:p>
                  </a:txBody>
                  <a:tcPr/>
                </a:tc>
              </a:tr>
              <a:tr h="370840">
                <a:tc>
                  <a:txBody>
                    <a:bodyPr/>
                    <a:lstStyle/>
                    <a:p>
                      <a:r>
                        <a:rPr lang="en-US" sz="900" dirty="0" smtClean="0">
                          <a:latin typeface="Courier New" pitchFamily="49" charset="0"/>
                          <a:cs typeface="Courier New" pitchFamily="49" charset="0"/>
                        </a:rPr>
                        <a:t>2</a:t>
                      </a:r>
                      <a:endParaRPr lang="en-US" sz="900" dirty="0">
                        <a:latin typeface="Courier New" pitchFamily="49" charset="0"/>
                        <a:cs typeface="Courier New" pitchFamily="49" charset="0"/>
                      </a:endParaRPr>
                    </a:p>
                  </a:txBody>
                  <a:tcPr/>
                </a:tc>
                <a:tc>
                  <a:txBody>
                    <a:bodyPr/>
                    <a:lstStyle/>
                    <a:p>
                      <a:r>
                        <a:rPr lang="en-US" sz="850" dirty="0" smtClean="0">
                          <a:latin typeface="Courier New" pitchFamily="49" charset="0"/>
                          <a:cs typeface="Courier New" pitchFamily="49" charset="0"/>
                        </a:rPr>
                        <a:t>Highway Interchange</a:t>
                      </a:r>
                      <a:endParaRPr lang="en-US" sz="850" dirty="0">
                        <a:latin typeface="Courier New" pitchFamily="49" charset="0"/>
                        <a:cs typeface="Courier New" pitchFamily="49" charset="0"/>
                      </a:endParaRPr>
                    </a:p>
                  </a:txBody>
                  <a:tcPr/>
                </a:tc>
                <a:tc>
                  <a:txBody>
                    <a:bodyPr/>
                    <a:lstStyle/>
                    <a:p>
                      <a:r>
                        <a:rPr lang="en-US" sz="1200" dirty="0" smtClean="0"/>
                        <a:t>54</a:t>
                      </a:r>
                      <a:endParaRPr lang="en-US" sz="1200" dirty="0"/>
                    </a:p>
                  </a:txBody>
                  <a:tcPr/>
                </a:tc>
                <a:tc>
                  <a:txBody>
                    <a:bodyPr/>
                    <a:lstStyle/>
                    <a:p>
                      <a:r>
                        <a:rPr lang="en-US" sz="850" dirty="0" smtClean="0">
                          <a:latin typeface="Courier New" pitchFamily="49" charset="0"/>
                          <a:cs typeface="Courier New" pitchFamily="49" charset="0"/>
                        </a:rPr>
                        <a:t>highway=</a:t>
                      </a:r>
                      <a:r>
                        <a:rPr lang="en-US" sz="850" dirty="0" err="1" smtClean="0">
                          <a:latin typeface="Courier New" pitchFamily="49" charset="0"/>
                          <a:cs typeface="Courier New" pitchFamily="49" charset="0"/>
                        </a:rPr>
                        <a:t>motorway_link</a:t>
                      </a:r>
                      <a:endParaRPr lang="en-US" sz="850" dirty="0">
                        <a:latin typeface="Courier New" pitchFamily="49" charset="0"/>
                        <a:cs typeface="Courier New" pitchFamily="49" charset="0"/>
                      </a:endParaRPr>
                    </a:p>
                  </a:txBody>
                  <a:tcPr/>
                </a:tc>
              </a:tr>
              <a:tr h="370840">
                <a:tc>
                  <a:txBody>
                    <a:bodyPr/>
                    <a:lstStyle/>
                    <a:p>
                      <a:r>
                        <a:rPr lang="en-US" sz="900" dirty="0" smtClean="0">
                          <a:latin typeface="Courier New" pitchFamily="49" charset="0"/>
                          <a:cs typeface="Courier New" pitchFamily="49" charset="0"/>
                        </a:rPr>
                        <a:t>3</a:t>
                      </a:r>
                      <a:endParaRPr lang="en-US" sz="900" dirty="0">
                        <a:latin typeface="Courier New" pitchFamily="49" charset="0"/>
                        <a:cs typeface="Courier New" pitchFamily="49" charset="0"/>
                      </a:endParaRPr>
                    </a:p>
                  </a:txBody>
                  <a:tcPr/>
                </a:tc>
                <a:tc>
                  <a:txBody>
                    <a:bodyPr/>
                    <a:lstStyle/>
                    <a:p>
                      <a:r>
                        <a:rPr lang="en-US" sz="850" dirty="0" smtClean="0">
                          <a:latin typeface="Courier New" pitchFamily="49" charset="0"/>
                          <a:cs typeface="Courier New" pitchFamily="49" charset="0"/>
                        </a:rPr>
                        <a:t>Street Lane</a:t>
                      </a:r>
                      <a:endParaRPr lang="en-US" sz="850" dirty="0">
                        <a:latin typeface="Courier New" pitchFamily="49" charset="0"/>
                        <a:cs typeface="Courier New" pitchFamily="49" charset="0"/>
                      </a:endParaRPr>
                    </a:p>
                  </a:txBody>
                  <a:tcPr/>
                </a:tc>
                <a:tc>
                  <a:txBody>
                    <a:bodyPr/>
                    <a:lstStyle/>
                    <a:p>
                      <a:r>
                        <a:rPr lang="en-US" sz="1200" dirty="0" smtClean="0"/>
                        <a:t>20</a:t>
                      </a:r>
                      <a:endParaRPr lang="en-US" sz="1200" dirty="0"/>
                    </a:p>
                  </a:txBody>
                  <a:tcPr/>
                </a:tc>
                <a:tc>
                  <a:txBody>
                    <a:bodyPr/>
                    <a:lstStyle/>
                    <a:p>
                      <a:r>
                        <a:rPr lang="en-US" sz="850" dirty="0" smtClean="0">
                          <a:latin typeface="Courier New" pitchFamily="49" charset="0"/>
                          <a:cs typeface="Courier New" pitchFamily="49" charset="0"/>
                        </a:rPr>
                        <a:t>highway=service</a:t>
                      </a:r>
                      <a:endParaRPr lang="en-US" sz="850" dirty="0">
                        <a:latin typeface="Courier New" pitchFamily="49" charset="0"/>
                        <a:cs typeface="Courier New" pitchFamily="49" charset="0"/>
                      </a:endParaRPr>
                    </a:p>
                  </a:txBody>
                  <a:tcPr/>
                </a:tc>
              </a:tr>
              <a:tr h="370840">
                <a:tc>
                  <a:txBody>
                    <a:bodyPr/>
                    <a:lstStyle/>
                    <a:p>
                      <a:r>
                        <a:rPr lang="en-US" sz="900" dirty="0" smtClean="0">
                          <a:latin typeface="Courier New" pitchFamily="49" charset="0"/>
                          <a:cs typeface="Courier New" pitchFamily="49" charset="0"/>
                        </a:rPr>
                        <a:t>4</a:t>
                      </a:r>
                      <a:endParaRPr lang="en-US" sz="900" dirty="0">
                        <a:latin typeface="Courier New" pitchFamily="49" charset="0"/>
                        <a:cs typeface="Courier New" pitchFamily="49" charset="0"/>
                      </a:endParaRPr>
                    </a:p>
                  </a:txBody>
                  <a:tcPr/>
                </a:tc>
                <a:tc>
                  <a:txBody>
                    <a:bodyPr/>
                    <a:lstStyle/>
                    <a:p>
                      <a:r>
                        <a:rPr lang="en-US" sz="850" dirty="0" smtClean="0">
                          <a:latin typeface="Courier New" pitchFamily="49" charset="0"/>
                          <a:cs typeface="Courier New" pitchFamily="49" charset="0"/>
                        </a:rPr>
                        <a:t>Access Lane</a:t>
                      </a:r>
                      <a:endParaRPr lang="en-US" sz="850" dirty="0">
                        <a:latin typeface="Courier New" pitchFamily="49" charset="0"/>
                        <a:cs typeface="Courier New" pitchFamily="49" charset="0"/>
                      </a:endParaRPr>
                    </a:p>
                  </a:txBody>
                  <a:tcPr/>
                </a:tc>
                <a:tc>
                  <a:txBody>
                    <a:bodyPr/>
                    <a:lstStyle/>
                    <a:p>
                      <a:r>
                        <a:rPr lang="en-US" sz="1200" dirty="0" smtClean="0"/>
                        <a:t>1442</a:t>
                      </a:r>
                      <a:endParaRPr lang="en-US" sz="1200" dirty="0"/>
                    </a:p>
                  </a:txBody>
                  <a:tcPr/>
                </a:tc>
                <a:tc>
                  <a:txBody>
                    <a:bodyPr/>
                    <a:lstStyle/>
                    <a:p>
                      <a:r>
                        <a:rPr lang="en-US" sz="850" dirty="0" smtClean="0">
                          <a:latin typeface="Courier New" pitchFamily="49" charset="0"/>
                          <a:cs typeface="Courier New" pitchFamily="49" charset="0"/>
                        </a:rPr>
                        <a:t>highway=?</a:t>
                      </a:r>
                      <a:endParaRPr lang="en-US" sz="850" dirty="0">
                        <a:latin typeface="Courier New" pitchFamily="49" charset="0"/>
                        <a:cs typeface="Courier New" pitchFamily="49" charset="0"/>
                      </a:endParaRPr>
                    </a:p>
                  </a:txBody>
                  <a:tcPr/>
                </a:tc>
              </a:tr>
              <a:tr h="370840">
                <a:tc>
                  <a:txBody>
                    <a:bodyPr/>
                    <a:lstStyle/>
                    <a:p>
                      <a:r>
                        <a:rPr lang="en-US" sz="900" dirty="0" smtClean="0">
                          <a:latin typeface="Courier New" pitchFamily="49" charset="0"/>
                          <a:cs typeface="Courier New" pitchFamily="49" charset="0"/>
                        </a:rPr>
                        <a:t>5</a:t>
                      </a:r>
                      <a:endParaRPr lang="en-US" sz="900" dirty="0">
                        <a:latin typeface="Courier New" pitchFamily="49" charset="0"/>
                        <a:cs typeface="Courier New" pitchFamily="49" charset="0"/>
                      </a:endParaRPr>
                    </a:p>
                  </a:txBody>
                  <a:tcPr/>
                </a:tc>
                <a:tc>
                  <a:txBody>
                    <a:bodyPr/>
                    <a:lstStyle/>
                    <a:p>
                      <a:r>
                        <a:rPr lang="en-US" sz="850" dirty="0" smtClean="0">
                          <a:latin typeface="Courier New" pitchFamily="49" charset="0"/>
                          <a:cs typeface="Courier New" pitchFamily="49" charset="0"/>
                        </a:rPr>
                        <a:t>Railway</a:t>
                      </a:r>
                      <a:endParaRPr lang="en-US" sz="850" dirty="0">
                        <a:latin typeface="Courier New" pitchFamily="49" charset="0"/>
                        <a:cs typeface="Courier New" pitchFamily="49" charset="0"/>
                      </a:endParaRPr>
                    </a:p>
                  </a:txBody>
                  <a:tcPr/>
                </a:tc>
                <a:tc>
                  <a:txBody>
                    <a:bodyPr/>
                    <a:lstStyle/>
                    <a:p>
                      <a:r>
                        <a:rPr lang="en-US" sz="1200" dirty="0" smtClean="0"/>
                        <a:t>28</a:t>
                      </a:r>
                      <a:endParaRPr lang="en-US" sz="1200" dirty="0"/>
                    </a:p>
                  </a:txBody>
                  <a:tcPr/>
                </a:tc>
                <a:tc>
                  <a:txBody>
                    <a:bodyPr/>
                    <a:lstStyle/>
                    <a:p>
                      <a:r>
                        <a:rPr lang="en-US" sz="850" dirty="0" smtClean="0">
                          <a:latin typeface="Courier New" pitchFamily="49" charset="0"/>
                          <a:cs typeface="Courier New" pitchFamily="49" charset="0"/>
                        </a:rPr>
                        <a:t>railway=rail</a:t>
                      </a:r>
                      <a:endParaRPr lang="en-US" sz="850" dirty="0">
                        <a:latin typeface="Courier New" pitchFamily="49" charset="0"/>
                        <a:cs typeface="Courier New" pitchFamily="49" charset="0"/>
                      </a:endParaRPr>
                    </a:p>
                  </a:txBody>
                  <a:tcPr/>
                </a:tc>
              </a:tr>
            </a:tbl>
          </a:graphicData>
        </a:graphic>
      </p:graphicFrame>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30</a:t>
            </a:fld>
            <a:endParaRPr lang="en-US"/>
          </a:p>
        </p:txBody>
      </p:sp>
    </p:spTree>
    <p:extLst>
      <p:ext uri="{BB962C8B-B14F-4D97-AF65-F5344CB8AC3E}">
        <p14:creationId xmlns:p14="http://schemas.microsoft.com/office/powerpoint/2010/main" val="7979383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at a value in more detail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Should be carried out for each value, even if you think you’re sure on the tagging</a:t>
            </a:r>
          </a:p>
          <a:p>
            <a:r>
              <a:rPr lang="en-US" dirty="0" smtClean="0"/>
              <a:t>Look at all tags for just those matching the field value</a:t>
            </a:r>
          </a:p>
          <a:p>
            <a:pPr lvl="1"/>
            <a:r>
              <a:rPr lang="en-US" dirty="0" smtClean="0"/>
              <a:t>In this case search in JOSM for </a:t>
            </a:r>
            <a:r>
              <a:rPr lang="en-US" sz="2200" dirty="0" smtClean="0">
                <a:latin typeface="Courier New" pitchFamily="49" charset="0"/>
                <a:cs typeface="Courier New" pitchFamily="49" charset="0"/>
              </a:rPr>
              <a:t>RC_TYPE2="Road"</a:t>
            </a:r>
            <a:endParaRPr lang="en-US" dirty="0">
              <a:latin typeface="Courier New" pitchFamily="49" charset="0"/>
              <a:cs typeface="Courier New" pitchFamily="49" charset="0"/>
            </a:endParaRPr>
          </a:p>
        </p:txBody>
      </p:sp>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31</a:t>
            </a:fld>
            <a:endParaRPr lang="en-US"/>
          </a:p>
        </p:txBody>
      </p:sp>
      <p:graphicFrame>
        <p:nvGraphicFramePr>
          <p:cNvPr id="11" name="Content Placeholder 10"/>
          <p:cNvGraphicFramePr>
            <a:graphicFrameLocks noGrp="1"/>
          </p:cNvGraphicFramePr>
          <p:nvPr>
            <p:ph sz="quarter" idx="2"/>
            <p:extLst>
              <p:ext uri="{D42A27DB-BD31-4B8C-83A1-F6EECF244321}">
                <p14:modId xmlns:p14="http://schemas.microsoft.com/office/powerpoint/2010/main" val="4093335845"/>
              </p:ext>
            </p:extLst>
          </p:nvPr>
        </p:nvGraphicFramePr>
        <p:xfrm>
          <a:off x="4845050" y="1192213"/>
          <a:ext cx="3886200" cy="3124200"/>
        </p:xfrm>
        <a:graphic>
          <a:graphicData uri="http://schemas.openxmlformats.org/drawingml/2006/table">
            <a:tbl>
              <a:tblPr firstRow="1" bandRow="1">
                <a:tableStyleId>{5C22544A-7EE6-4342-B048-85BDC9FD1C3A}</a:tableStyleId>
              </a:tblPr>
              <a:tblGrid>
                <a:gridCol w="1295400"/>
                <a:gridCol w="1784350"/>
                <a:gridCol w="806450"/>
              </a:tblGrid>
              <a:tr h="370840">
                <a:tc>
                  <a:txBody>
                    <a:bodyPr/>
                    <a:lstStyle/>
                    <a:p>
                      <a:r>
                        <a:rPr lang="en-US" dirty="0" smtClean="0"/>
                        <a:t>RD_CLASS</a:t>
                      </a:r>
                      <a:endParaRPr lang="en-US" dirty="0"/>
                    </a:p>
                  </a:txBody>
                  <a:tcPr/>
                </a:tc>
                <a:tc>
                  <a:txBody>
                    <a:bodyPr/>
                    <a:lstStyle/>
                    <a:p>
                      <a:r>
                        <a:rPr lang="en-US" sz="1600" dirty="0" smtClean="0">
                          <a:latin typeface="Courier New" pitchFamily="49" charset="0"/>
                          <a:cs typeface="Courier New" pitchFamily="49" charset="0"/>
                        </a:rPr>
                        <a:t>highway=</a:t>
                      </a:r>
                      <a:endParaRPr lang="en-US" sz="1600" dirty="0">
                        <a:latin typeface="Courier New" pitchFamily="49" charset="0"/>
                        <a:cs typeface="Courier New" pitchFamily="49" charset="0"/>
                      </a:endParaRPr>
                    </a:p>
                  </a:txBody>
                  <a:tcPr/>
                </a:tc>
                <a:tc>
                  <a:txBody>
                    <a:bodyPr/>
                    <a:lstStyle/>
                    <a:p>
                      <a:r>
                        <a:rPr lang="en-US" dirty="0" smtClean="0"/>
                        <a:t>Count</a:t>
                      </a:r>
                      <a:endParaRPr lang="en-US" dirty="0"/>
                    </a:p>
                  </a:txBody>
                  <a:tcPr/>
                </a:tc>
              </a:tr>
              <a:tr h="370840">
                <a:tc>
                  <a:txBody>
                    <a:bodyPr/>
                    <a:lstStyle/>
                    <a:p>
                      <a:r>
                        <a:rPr lang="en-US" dirty="0" smtClean="0"/>
                        <a:t>Local</a:t>
                      </a:r>
                      <a:endParaRPr lang="en-US" dirty="0"/>
                    </a:p>
                  </a:txBody>
                  <a:tcPr/>
                </a:tc>
                <a:tc>
                  <a:txBody>
                    <a:bodyPr/>
                    <a:lstStyle/>
                    <a:p>
                      <a:r>
                        <a:rPr lang="en-US" sz="1400" dirty="0" smtClean="0">
                          <a:latin typeface="Courier New" pitchFamily="49" charset="0"/>
                          <a:cs typeface="Courier New" pitchFamily="49" charset="0"/>
                        </a:rPr>
                        <a:t>residential</a:t>
                      </a:r>
                      <a:endParaRPr lang="en-US" sz="1400" dirty="0">
                        <a:latin typeface="Courier New" pitchFamily="49" charset="0"/>
                        <a:cs typeface="Courier New" pitchFamily="49" charset="0"/>
                      </a:endParaRPr>
                    </a:p>
                  </a:txBody>
                  <a:tcPr/>
                </a:tc>
                <a:tc>
                  <a:txBody>
                    <a:bodyPr/>
                    <a:lstStyle/>
                    <a:p>
                      <a:r>
                        <a:rPr lang="en-US" dirty="0" smtClean="0"/>
                        <a:t>8284</a:t>
                      </a:r>
                      <a:endParaRPr lang="en-US" dirty="0"/>
                    </a:p>
                  </a:txBody>
                  <a:tcPr/>
                </a:tc>
              </a:tr>
              <a:tr h="370840">
                <a:tc>
                  <a:txBody>
                    <a:bodyPr/>
                    <a:lstStyle/>
                    <a:p>
                      <a:r>
                        <a:rPr lang="en-US" dirty="0" smtClean="0"/>
                        <a:t>Major Collector</a:t>
                      </a:r>
                      <a:endParaRPr lang="en-US" dirty="0"/>
                    </a:p>
                  </a:txBody>
                  <a:tcPr/>
                </a:tc>
                <a:tc>
                  <a:txBody>
                    <a:bodyPr/>
                    <a:lstStyle/>
                    <a:p>
                      <a:r>
                        <a:rPr lang="en-US" sz="1400" dirty="0" smtClean="0">
                          <a:latin typeface="Courier New" pitchFamily="49" charset="0"/>
                          <a:cs typeface="Courier New" pitchFamily="49" charset="0"/>
                        </a:rPr>
                        <a:t>tertiary</a:t>
                      </a:r>
                      <a:endParaRPr lang="en-US" sz="1400" dirty="0">
                        <a:latin typeface="Courier New" pitchFamily="49" charset="0"/>
                        <a:cs typeface="Courier New" pitchFamily="49" charset="0"/>
                      </a:endParaRPr>
                    </a:p>
                  </a:txBody>
                  <a:tcPr/>
                </a:tc>
                <a:tc>
                  <a:txBody>
                    <a:bodyPr/>
                    <a:lstStyle/>
                    <a:p>
                      <a:r>
                        <a:rPr lang="en-US" dirty="0" smtClean="0"/>
                        <a:t>1350</a:t>
                      </a:r>
                      <a:endParaRPr lang="en-US" dirty="0"/>
                    </a:p>
                  </a:txBody>
                  <a:tcPr/>
                </a:tc>
              </a:tr>
              <a:tr h="370840">
                <a:tc>
                  <a:txBody>
                    <a:bodyPr/>
                    <a:lstStyle/>
                    <a:p>
                      <a:r>
                        <a:rPr lang="en-US" dirty="0" smtClean="0"/>
                        <a:t>Arterial</a:t>
                      </a:r>
                      <a:endParaRPr lang="en-US" dirty="0"/>
                    </a:p>
                  </a:txBody>
                  <a:tcPr/>
                </a:tc>
                <a:tc>
                  <a:txBody>
                    <a:bodyPr/>
                    <a:lstStyle/>
                    <a:p>
                      <a:r>
                        <a:rPr lang="en-US" sz="1400" dirty="0" smtClean="0">
                          <a:latin typeface="Courier New" pitchFamily="49" charset="0"/>
                          <a:cs typeface="Courier New" pitchFamily="49" charset="0"/>
                        </a:rPr>
                        <a:t>primary</a:t>
                      </a:r>
                    </a:p>
                    <a:p>
                      <a:r>
                        <a:rPr lang="en-US" sz="1400" dirty="0" smtClean="0">
                          <a:latin typeface="Courier New" pitchFamily="49" charset="0"/>
                          <a:cs typeface="Courier New" pitchFamily="49" charset="0"/>
                        </a:rPr>
                        <a:t>secondary</a:t>
                      </a:r>
                    </a:p>
                    <a:p>
                      <a:r>
                        <a:rPr lang="en-US" sz="1400" dirty="0" smtClean="0">
                          <a:latin typeface="Courier New" pitchFamily="49" charset="0"/>
                          <a:cs typeface="Courier New" pitchFamily="49" charset="0"/>
                        </a:rPr>
                        <a:t>tertiary</a:t>
                      </a:r>
                      <a:endParaRPr lang="en-US" sz="1400" dirty="0">
                        <a:latin typeface="Courier New" pitchFamily="49" charset="0"/>
                        <a:cs typeface="Courier New" pitchFamily="49" charset="0"/>
                      </a:endParaRPr>
                    </a:p>
                  </a:txBody>
                  <a:tcPr/>
                </a:tc>
                <a:tc>
                  <a:txBody>
                    <a:bodyPr/>
                    <a:lstStyle/>
                    <a:p>
                      <a:r>
                        <a:rPr lang="en-US" dirty="0" smtClean="0"/>
                        <a:t>1583</a:t>
                      </a:r>
                      <a:endParaRPr lang="en-US" dirty="0"/>
                    </a:p>
                  </a:txBody>
                  <a:tcPr/>
                </a:tc>
              </a:tr>
              <a:tr h="370840">
                <a:tc>
                  <a:txBody>
                    <a:bodyPr/>
                    <a:lstStyle/>
                    <a:p>
                      <a:r>
                        <a:rPr lang="en-US" dirty="0" smtClean="0"/>
                        <a:t>Provincial Highway</a:t>
                      </a:r>
                      <a:endParaRPr lang="en-US" dirty="0"/>
                    </a:p>
                  </a:txBody>
                  <a:tcPr/>
                </a:tc>
                <a:tc>
                  <a:txBody>
                    <a:bodyPr/>
                    <a:lstStyle/>
                    <a:p>
                      <a:r>
                        <a:rPr lang="en-US" sz="1400" dirty="0" smtClean="0">
                          <a:latin typeface="Courier New" pitchFamily="49" charset="0"/>
                          <a:cs typeface="Courier New" pitchFamily="49" charset="0"/>
                        </a:rPr>
                        <a:t>motorway</a:t>
                      </a:r>
                    </a:p>
                    <a:p>
                      <a:r>
                        <a:rPr lang="en-US" sz="1400" dirty="0" smtClean="0">
                          <a:latin typeface="Courier New" pitchFamily="49" charset="0"/>
                          <a:cs typeface="Courier New" pitchFamily="49" charset="0"/>
                        </a:rPr>
                        <a:t>primary</a:t>
                      </a:r>
                      <a:endParaRPr lang="en-US" sz="1400" dirty="0">
                        <a:latin typeface="Courier New" pitchFamily="49" charset="0"/>
                        <a:cs typeface="Courier New" pitchFamily="49" charset="0"/>
                      </a:endParaRPr>
                    </a:p>
                  </a:txBody>
                  <a:tcPr/>
                </a:tc>
                <a:tc>
                  <a:txBody>
                    <a:bodyPr/>
                    <a:lstStyle/>
                    <a:p>
                      <a:r>
                        <a:rPr lang="en-US" dirty="0" smtClean="0"/>
                        <a:t>156</a:t>
                      </a:r>
                      <a:endParaRPr lang="en-US" dirty="0"/>
                    </a:p>
                  </a:txBody>
                  <a:tcPr/>
                </a:tc>
              </a:tr>
              <a:tr h="370840">
                <a:tc>
                  <a:txBody>
                    <a:bodyPr/>
                    <a:lstStyle/>
                    <a:p>
                      <a:r>
                        <a:rPr lang="en-US" dirty="0" err="1" smtClean="0"/>
                        <a:t>Translink</a:t>
                      </a:r>
                      <a:endParaRPr lang="en-US" dirty="0"/>
                    </a:p>
                  </a:txBody>
                  <a:tcPr/>
                </a:tc>
                <a:tc>
                  <a:txBody>
                    <a:bodyPr/>
                    <a:lstStyle/>
                    <a:p>
                      <a:r>
                        <a:rPr lang="en-US" sz="1400" dirty="0" smtClean="0">
                          <a:latin typeface="Courier New" pitchFamily="49" charset="0"/>
                          <a:cs typeface="Courier New" pitchFamily="49" charset="0"/>
                        </a:rPr>
                        <a:t>unclassified</a:t>
                      </a:r>
                      <a:endParaRPr lang="en-US" sz="1400" dirty="0">
                        <a:latin typeface="Courier New" pitchFamily="49" charset="0"/>
                        <a:cs typeface="Courier New" pitchFamily="49" charset="0"/>
                      </a:endParaRPr>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3334786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 more detail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Gets very close to OSM tagging practice locally</a:t>
            </a:r>
          </a:p>
          <a:p>
            <a:r>
              <a:rPr lang="en-US" dirty="0" smtClean="0"/>
              <a:t>Loss of information with Arterial MRN=No and Major Collector both mapping to tertiary</a:t>
            </a:r>
          </a:p>
          <a:p>
            <a:pPr lvl="1"/>
            <a:r>
              <a:rPr lang="en-US" dirty="0" smtClean="0"/>
              <a:t>Does this matter in this case? No, road classifications require some judgment</a:t>
            </a:r>
            <a:endParaRPr lang="en-US" dirty="0"/>
          </a:p>
        </p:txBody>
      </p:sp>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32</a:t>
            </a:fld>
            <a:endParaRPr lang="en-US"/>
          </a:p>
        </p:txBody>
      </p:sp>
      <p:graphicFrame>
        <p:nvGraphicFramePr>
          <p:cNvPr id="12" name="Content Placeholder 11"/>
          <p:cNvGraphicFramePr>
            <a:graphicFrameLocks noGrp="1"/>
          </p:cNvGraphicFramePr>
          <p:nvPr>
            <p:ph sz="quarter" idx="2"/>
            <p:extLst>
              <p:ext uri="{D42A27DB-BD31-4B8C-83A1-F6EECF244321}">
                <p14:modId xmlns:p14="http://schemas.microsoft.com/office/powerpoint/2010/main" val="2657042547"/>
              </p:ext>
            </p:extLst>
          </p:nvPr>
        </p:nvGraphicFramePr>
        <p:xfrm>
          <a:off x="4845050" y="1192213"/>
          <a:ext cx="3886200" cy="1112520"/>
        </p:xfrm>
        <a:graphic>
          <a:graphicData uri="http://schemas.openxmlformats.org/drawingml/2006/table">
            <a:tbl>
              <a:tblPr firstRow="1" bandRow="1">
                <a:tableStyleId>{5C22544A-7EE6-4342-B048-85BDC9FD1C3A}</a:tableStyleId>
              </a:tblPr>
              <a:tblGrid>
                <a:gridCol w="1295400"/>
                <a:gridCol w="1295400"/>
                <a:gridCol w="1295400"/>
              </a:tblGrid>
              <a:tr h="370840">
                <a:tc>
                  <a:txBody>
                    <a:bodyPr/>
                    <a:lstStyle/>
                    <a:p>
                      <a:r>
                        <a:rPr lang="en-US" dirty="0" smtClean="0"/>
                        <a:t>MRN</a:t>
                      </a:r>
                      <a:endParaRPr lang="en-US" dirty="0"/>
                    </a:p>
                  </a:txBody>
                  <a:tcPr/>
                </a:tc>
                <a:tc>
                  <a:txBody>
                    <a:bodyPr/>
                    <a:lstStyle/>
                    <a:p>
                      <a:r>
                        <a:rPr kumimoji="0" lang="en-US" sz="1600" b="1" kern="1200" dirty="0" smtClean="0">
                          <a:solidFill>
                            <a:schemeClr val="lt1"/>
                          </a:solidFill>
                          <a:latin typeface="Courier New" pitchFamily="49" charset="0"/>
                          <a:ea typeface="+mn-ea"/>
                          <a:cs typeface="Courier New" pitchFamily="49" charset="0"/>
                        </a:rPr>
                        <a:t>highway=</a:t>
                      </a:r>
                      <a:endParaRPr kumimoji="0" lang="en-US" sz="1600" b="1" kern="1200" dirty="0">
                        <a:solidFill>
                          <a:schemeClr val="lt1"/>
                        </a:solidFill>
                        <a:latin typeface="Courier New" pitchFamily="49" charset="0"/>
                        <a:ea typeface="+mn-ea"/>
                        <a:cs typeface="Courier New" pitchFamily="49" charset="0"/>
                      </a:endParaRPr>
                    </a:p>
                  </a:txBody>
                  <a:tcPr/>
                </a:tc>
                <a:tc>
                  <a:txBody>
                    <a:bodyPr/>
                    <a:lstStyle/>
                    <a:p>
                      <a:r>
                        <a:rPr lang="en-US" dirty="0" smtClean="0"/>
                        <a:t>Count</a:t>
                      </a:r>
                      <a:endParaRPr lang="en-US" dirty="0"/>
                    </a:p>
                  </a:txBody>
                  <a:tcPr/>
                </a:tc>
              </a:tr>
              <a:tr h="370840">
                <a:tc>
                  <a:txBody>
                    <a:bodyPr/>
                    <a:lstStyle/>
                    <a:p>
                      <a:r>
                        <a:rPr lang="en-US" dirty="0" smtClean="0"/>
                        <a:t>Yes</a:t>
                      </a:r>
                      <a:endParaRPr lang="en-US" dirty="0"/>
                    </a:p>
                  </a:txBody>
                  <a:tcPr/>
                </a:tc>
                <a:tc>
                  <a:txBody>
                    <a:bodyPr/>
                    <a:lstStyle/>
                    <a:p>
                      <a:r>
                        <a:rPr kumimoji="0" lang="en-US" sz="1400" kern="1200" dirty="0" smtClean="0">
                          <a:solidFill>
                            <a:schemeClr val="dk1"/>
                          </a:solidFill>
                          <a:latin typeface="Courier New" pitchFamily="49" charset="0"/>
                          <a:ea typeface="+mn-ea"/>
                          <a:cs typeface="Courier New" pitchFamily="49" charset="0"/>
                        </a:rPr>
                        <a:t>secondary</a:t>
                      </a:r>
                      <a:endParaRPr kumimoji="0" lang="en-US" sz="1400" kern="1200" dirty="0">
                        <a:solidFill>
                          <a:schemeClr val="dk1"/>
                        </a:solidFill>
                        <a:latin typeface="Courier New" pitchFamily="49" charset="0"/>
                        <a:ea typeface="+mn-ea"/>
                        <a:cs typeface="Courier New" pitchFamily="49" charset="0"/>
                      </a:endParaRPr>
                    </a:p>
                  </a:txBody>
                  <a:tcPr/>
                </a:tc>
                <a:tc>
                  <a:txBody>
                    <a:bodyPr/>
                    <a:lstStyle/>
                    <a:p>
                      <a:r>
                        <a:rPr lang="en-US" dirty="0" smtClean="0"/>
                        <a:t>504</a:t>
                      </a:r>
                      <a:endParaRPr lang="en-US" dirty="0"/>
                    </a:p>
                  </a:txBody>
                  <a:tcPr/>
                </a:tc>
              </a:tr>
              <a:tr h="370840">
                <a:tc>
                  <a:txBody>
                    <a:bodyPr/>
                    <a:lstStyle/>
                    <a:p>
                      <a:r>
                        <a:rPr lang="en-US" dirty="0" smtClean="0"/>
                        <a:t>No</a:t>
                      </a:r>
                      <a:endParaRPr lang="en-US" dirty="0"/>
                    </a:p>
                  </a:txBody>
                  <a:tcPr/>
                </a:tc>
                <a:tc>
                  <a:txBody>
                    <a:bodyPr/>
                    <a:lstStyle/>
                    <a:p>
                      <a:r>
                        <a:rPr kumimoji="0" lang="en-US" sz="1400" kern="1200" dirty="0" smtClean="0">
                          <a:solidFill>
                            <a:schemeClr val="dk1"/>
                          </a:solidFill>
                          <a:latin typeface="Courier New" pitchFamily="49" charset="0"/>
                          <a:ea typeface="+mn-ea"/>
                          <a:cs typeface="Courier New" pitchFamily="49" charset="0"/>
                        </a:rPr>
                        <a:t>tertiary</a:t>
                      </a:r>
                      <a:endParaRPr kumimoji="0" lang="en-US" sz="1400" kern="1200" dirty="0">
                        <a:solidFill>
                          <a:schemeClr val="dk1"/>
                        </a:solidFill>
                        <a:latin typeface="Courier New" pitchFamily="49" charset="0"/>
                        <a:ea typeface="+mn-ea"/>
                        <a:cs typeface="Courier New" pitchFamily="49" charset="0"/>
                      </a:endParaRPr>
                    </a:p>
                  </a:txBody>
                  <a:tcPr/>
                </a:tc>
                <a:tc>
                  <a:txBody>
                    <a:bodyPr/>
                    <a:lstStyle/>
                    <a:p>
                      <a:r>
                        <a:rPr lang="en-US" dirty="0" smtClean="0"/>
                        <a:t>1079</a:t>
                      </a:r>
                      <a:endParaRPr lang="en-US" dirty="0"/>
                    </a:p>
                  </a:txBody>
                  <a:tcPr/>
                </a:tc>
              </a:tr>
            </a:tbl>
          </a:graphicData>
        </a:graphic>
      </p:graphicFrame>
    </p:spTree>
    <p:extLst>
      <p:ext uri="{BB962C8B-B14F-4D97-AF65-F5344CB8AC3E}">
        <p14:creationId xmlns:p14="http://schemas.microsoft.com/office/powerpoint/2010/main" val="2577541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Dropping objects</a:t>
            </a:r>
            <a:endParaRPr lang="en-US" dirty="0"/>
          </a:p>
        </p:txBody>
      </p:sp>
      <p:sp>
        <p:nvSpPr>
          <p:cNvPr id="7" name="Content Placeholder 6"/>
          <p:cNvSpPr>
            <a:spLocks noGrp="1"/>
          </p:cNvSpPr>
          <p:nvPr>
            <p:ph sz="quarter" idx="1"/>
          </p:nvPr>
        </p:nvSpPr>
        <p:spPr/>
        <p:txBody>
          <a:bodyPr>
            <a:normAutofit fontScale="92500" lnSpcReduction="10000"/>
          </a:bodyPr>
          <a:lstStyle/>
          <a:p>
            <a:r>
              <a:rPr lang="en-US" dirty="0" smtClean="0"/>
              <a:t>You may come across objects that you shouldn’t add to OSM</a:t>
            </a:r>
          </a:p>
          <a:p>
            <a:r>
              <a:rPr lang="en-US" dirty="0" smtClean="0"/>
              <a:t>In this case there are “paper roads” in the data</a:t>
            </a:r>
          </a:p>
          <a:p>
            <a:r>
              <a:rPr lang="en-US" dirty="0" smtClean="0"/>
              <a:t>Use </a:t>
            </a:r>
            <a:r>
              <a:rPr lang="en-US" dirty="0" err="1" smtClean="0"/>
              <a:t>filterFeature</a:t>
            </a:r>
            <a:r>
              <a:rPr lang="en-US" dirty="0" smtClean="0"/>
              <a:t>() to remove these</a:t>
            </a:r>
            <a:endParaRPr lang="en-US" dirty="0"/>
          </a:p>
        </p:txBody>
      </p:sp>
      <p:sp>
        <p:nvSpPr>
          <p:cNvPr id="8" name="Content Placeholder 7"/>
          <p:cNvSpPr>
            <a:spLocks noGrp="1"/>
          </p:cNvSpPr>
          <p:nvPr>
            <p:ph sz="quarter" idx="2"/>
          </p:nvPr>
        </p:nvSpPr>
        <p:spPr>
          <a:solidFill>
            <a:schemeClr val="bg1"/>
          </a:solidFill>
        </p:spPr>
        <p:txBody>
          <a:bodyPr>
            <a:noAutofit/>
          </a:bodyPr>
          <a:lstStyle/>
          <a:p>
            <a:pPr marL="0" indent="0">
              <a:buNone/>
            </a:pPr>
            <a:r>
              <a:rPr lang="en-US" sz="900" dirty="0" err="1">
                <a:solidFill>
                  <a:srgbClr val="0070C0"/>
                </a:solidFill>
                <a:latin typeface="Courier New" pitchFamily="49" charset="0"/>
                <a:cs typeface="Courier New" pitchFamily="49" charset="0"/>
              </a:rPr>
              <a:t>def</a:t>
            </a:r>
            <a:r>
              <a:rPr lang="en-US" sz="900" dirty="0">
                <a:solidFill>
                  <a:srgbClr val="0070C0"/>
                </a:solidFill>
                <a:latin typeface="Courier New" pitchFamily="49" charset="0"/>
                <a:cs typeface="Courier New" pitchFamily="49" charset="0"/>
              </a:rPr>
              <a:t> </a:t>
            </a:r>
            <a:r>
              <a:rPr lang="en-US" sz="900" dirty="0" err="1">
                <a:solidFill>
                  <a:srgbClr val="FF0000"/>
                </a:solidFill>
                <a:latin typeface="Courier New" pitchFamily="49" charset="0"/>
                <a:cs typeface="Courier New" pitchFamily="49" charset="0"/>
              </a:rPr>
              <a:t>filterFeature</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ogrfeature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fieldNames</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reproject</a:t>
            </a:r>
            <a:r>
              <a:rPr lang="en-US" sz="900" dirty="0" smtClean="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if not </a:t>
            </a:r>
            <a:r>
              <a:rPr lang="en-US" sz="900" dirty="0" err="1">
                <a:latin typeface="Courier New" pitchFamily="49" charset="0"/>
                <a:cs typeface="Courier New" pitchFamily="49" charset="0"/>
              </a:rPr>
              <a:t>ogrfeature</a:t>
            </a:r>
            <a:r>
              <a:rPr lang="en-US" sz="900" dirty="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p>
          <a:p>
            <a:pPr marL="0" indent="0">
              <a:spcBef>
                <a:spcPts val="0"/>
              </a:spcBef>
              <a:buNone/>
            </a:pPr>
            <a:endParaRPr lang="en-US" sz="900" dirty="0" smtClean="0">
              <a:solidFill>
                <a:srgbClr val="0070C0"/>
              </a:solidFill>
              <a:latin typeface="Courier New" pitchFamily="49" charset="0"/>
              <a:cs typeface="Courier New" pitchFamily="49" charset="0"/>
            </a:endParaRPr>
          </a:p>
          <a:p>
            <a:pPr marL="0" indent="0">
              <a:spcBef>
                <a:spcPts val="0"/>
              </a:spcBef>
              <a:buNone/>
            </a:pPr>
            <a:r>
              <a:rPr lang="en-US" sz="900" dirty="0" smtClean="0">
                <a:latin typeface="Courier New" pitchFamily="49" charset="0"/>
                <a:cs typeface="Courier New" pitchFamily="49" charset="0"/>
              </a:rPr>
              <a:t>  index </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ogrfeature.GetFieldIndex</a:t>
            </a:r>
            <a:r>
              <a:rPr lang="en-US" sz="900" dirty="0">
                <a:latin typeface="Courier New" pitchFamily="49" charset="0"/>
                <a:cs typeface="Courier New" pitchFamily="49" charset="0"/>
              </a:rPr>
              <a:t>('STATUS</a:t>
            </a:r>
            <a:r>
              <a:rPr lang="en-US" sz="900" dirty="0" smtClean="0">
                <a:latin typeface="Courier New" pitchFamily="49" charset="0"/>
                <a:cs typeface="Courier New" pitchFamily="49" charset="0"/>
              </a:rPr>
              <a:t>')</a:t>
            </a:r>
          </a:p>
          <a:p>
            <a:pPr marL="0" indent="0">
              <a:spcBef>
                <a:spcPts val="0"/>
              </a:spcBef>
              <a:buNone/>
            </a:pP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if</a:t>
            </a: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index &gt;= </a:t>
            </a:r>
            <a:r>
              <a:rPr lang="en-US" sz="900" dirty="0" smtClean="0">
                <a:latin typeface="Courier New" pitchFamily="49" charset="0"/>
                <a:cs typeface="Courier New" pitchFamily="49" charset="0"/>
              </a:rPr>
              <a:t>0 </a:t>
            </a:r>
            <a:r>
              <a:rPr lang="en-US" sz="900" dirty="0" smtClean="0">
                <a:solidFill>
                  <a:srgbClr val="0070C0"/>
                </a:solidFill>
                <a:latin typeface="Courier New" pitchFamily="49" charset="0"/>
                <a:cs typeface="Courier New" pitchFamily="49" charset="0"/>
              </a:rPr>
              <a:t>and</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ogrfeature.GetField</a:t>
            </a:r>
            <a:r>
              <a:rPr lang="en-US" sz="900" dirty="0" smtClean="0">
                <a:latin typeface="Courier New" pitchFamily="49" charset="0"/>
                <a:cs typeface="Courier New" pitchFamily="49" charset="0"/>
              </a:rPr>
              <a:t>(index</a:t>
            </a:r>
            <a:r>
              <a:rPr lang="en-US" sz="900" dirty="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in</a:t>
            </a: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a:latin typeface="Courier New" pitchFamily="49" charset="0"/>
                <a:cs typeface="Courier New" pitchFamily="49" charset="0"/>
              </a:rPr>
              <a:t>'History', 'For Construction', 'Proposed</a:t>
            </a:r>
            <a:r>
              <a:rPr lang="en-US" sz="900" dirty="0" smtClean="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None</a:t>
            </a:r>
          </a:p>
          <a:p>
            <a:pPr marL="0" indent="0">
              <a:spcBef>
                <a:spcPts val="0"/>
              </a:spcBef>
              <a:buNone/>
            </a:pPr>
            <a:endParaRPr lang="en-US" sz="900" dirty="0" smtClean="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 </a:t>
            </a:r>
            <a:r>
              <a:rPr lang="en-US" sz="900" dirty="0" smtClean="0">
                <a:solidFill>
                  <a:srgbClr val="0070C0"/>
                </a:solidFill>
                <a:latin typeface="Courier New" pitchFamily="49" charset="0"/>
                <a:cs typeface="Courier New" pitchFamily="49" charset="0"/>
              </a:rPr>
              <a:t>return</a:t>
            </a:r>
            <a:r>
              <a:rPr lang="en-US" sz="900" dirty="0" smtClean="0">
                <a:latin typeface="Courier New" pitchFamily="49" charset="0"/>
                <a:cs typeface="Courier New" pitchFamily="49" charset="0"/>
              </a:rPr>
              <a:t> </a:t>
            </a:r>
            <a:r>
              <a:rPr lang="en-US" sz="900" dirty="0" err="1" smtClean="0">
                <a:latin typeface="Courier New" pitchFamily="49" charset="0"/>
                <a:cs typeface="Courier New" pitchFamily="49" charset="0"/>
              </a:rPr>
              <a:t>ogrfeature</a:t>
            </a:r>
            <a:endParaRPr lang="en-US" sz="900" dirty="0">
              <a:latin typeface="Courier New" pitchFamily="49" charset="0"/>
              <a:cs typeface="Courier New" pitchFamily="49" charset="0"/>
            </a:endParaRPr>
          </a:p>
        </p:txBody>
      </p:sp>
      <p:sp>
        <p:nvSpPr>
          <p:cNvPr id="5" name="Slide Number Placeholder 4"/>
          <p:cNvSpPr>
            <a:spLocks noGrp="1"/>
          </p:cNvSpPr>
          <p:nvPr>
            <p:ph type="sldNum" sz="quarter" idx="16"/>
          </p:nvPr>
        </p:nvSpPr>
        <p:spPr/>
        <p:txBody>
          <a:bodyPr>
            <a:normAutofit fontScale="47500" lnSpcReduction="20000"/>
          </a:bodyPr>
          <a:lstStyle/>
          <a:p>
            <a:fld id="{F38DF745-7D3F-47F4-83A3-874385CFAA69}" type="slidenum">
              <a:rPr lang="en-US" smtClean="0"/>
              <a:pPr/>
              <a:t>33</a:t>
            </a:fld>
            <a:endParaRPr lang="en-US"/>
          </a:p>
        </p:txBody>
      </p:sp>
    </p:spTree>
    <p:extLst>
      <p:ext uri="{BB962C8B-B14F-4D97-AF65-F5344CB8AC3E}">
        <p14:creationId xmlns:p14="http://schemas.microsoft.com/office/powerpoint/2010/main" val="2018897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it all together</a:t>
            </a:r>
            <a:endParaRPr lang="en-US" dirty="0"/>
          </a:p>
        </p:txBody>
      </p:sp>
      <p:sp>
        <p:nvSpPr>
          <p:cNvPr id="4" name="Content Placeholder 3"/>
          <p:cNvSpPr>
            <a:spLocks noGrp="1"/>
          </p:cNvSpPr>
          <p:nvPr>
            <p:ph sz="quarter" idx="1"/>
          </p:nvPr>
        </p:nvSpPr>
        <p:spPr>
          <a:solidFill>
            <a:schemeClr val="bg1"/>
          </a:solidFill>
        </p:spPr>
        <p:txBody>
          <a:bodyPr numCol="1">
            <a:normAutofit lnSpcReduction="10000"/>
          </a:bodyPr>
          <a:lstStyle/>
          <a:p>
            <a:pPr marL="0" indent="0">
              <a:spcBef>
                <a:spcPts val="0"/>
              </a:spcBef>
              <a:buNone/>
            </a:pPr>
            <a:r>
              <a:rPr lang="en-US" sz="900" dirty="0" err="1">
                <a:solidFill>
                  <a:srgbClr val="0070C0"/>
                </a:solidFill>
                <a:latin typeface="Courier New" pitchFamily="49" charset="0"/>
                <a:cs typeface="Courier New" pitchFamily="49" charset="0"/>
              </a:rPr>
              <a:t>def</a:t>
            </a:r>
            <a:r>
              <a:rPr lang="en-US" sz="900" dirty="0">
                <a:latin typeface="Courier New" pitchFamily="49" charset="0"/>
                <a:cs typeface="Courier New" pitchFamily="49" charset="0"/>
              </a:rPr>
              <a:t> </a:t>
            </a:r>
            <a:r>
              <a:rPr lang="en-US" sz="900" dirty="0" err="1">
                <a:solidFill>
                  <a:srgbClr val="FF0000"/>
                </a:solidFill>
                <a:latin typeface="Courier New" pitchFamily="49" charset="0"/>
                <a:cs typeface="Courier New" pitchFamily="49" charset="0"/>
              </a:rPr>
              <a:t>filterLayer</a:t>
            </a:r>
            <a:r>
              <a:rPr lang="en-US" sz="900" dirty="0">
                <a:latin typeface="Courier New" pitchFamily="49" charset="0"/>
                <a:cs typeface="Courier New" pitchFamily="49" charset="0"/>
              </a:rPr>
              <a:t>(layer):</a:t>
            </a: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layername</a:t>
            </a:r>
            <a:r>
              <a:rPr lang="en-US" sz="900" dirty="0">
                <a:latin typeface="Courier New" pitchFamily="49" charset="0"/>
                <a:cs typeface="Courier New" pitchFamily="49" charset="0"/>
              </a:rPr>
              <a:t> = </a:t>
            </a:r>
            <a:r>
              <a:rPr lang="en-US" sz="900" dirty="0" err="1">
                <a:latin typeface="Courier New" pitchFamily="49" charset="0"/>
                <a:cs typeface="Courier New" pitchFamily="49" charset="0"/>
              </a:rPr>
              <a:t>layer.GetName</a:t>
            </a:r>
            <a:r>
              <a:rPr lang="en-US" sz="900" dirty="0">
                <a:latin typeface="Courier New" pitchFamily="49" charset="0"/>
                <a:cs typeface="Courier New" pitchFamily="49" charset="0"/>
              </a:rPr>
              <a:t>()</a:t>
            </a:r>
          </a:p>
          <a:p>
            <a:pPr marL="0" indent="0">
              <a:spcBef>
                <a:spcPts val="0"/>
              </a:spcBef>
              <a:buNone/>
            </a:pPr>
            <a:endParaRPr lang="en-US" sz="900" dirty="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field = </a:t>
            </a:r>
            <a:r>
              <a:rPr lang="en-US" sz="900" dirty="0" err="1">
                <a:latin typeface="Courier New" pitchFamily="49" charset="0"/>
                <a:cs typeface="Courier New" pitchFamily="49" charset="0"/>
              </a:rPr>
              <a:t>ogr.FieldDefn</a:t>
            </a:r>
            <a:r>
              <a:rPr lang="en-US" sz="900" dirty="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'__LAYER'</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ogr.OFTString</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field.SetWidth</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len</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layername</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layer.CreateField</a:t>
            </a:r>
            <a:r>
              <a:rPr lang="en-US" sz="900" dirty="0">
                <a:latin typeface="Courier New" pitchFamily="49" charset="0"/>
                <a:cs typeface="Courier New" pitchFamily="49" charset="0"/>
              </a:rPr>
              <a:t>(field)</a:t>
            </a:r>
          </a:p>
          <a:p>
            <a:pPr marL="0" indent="0">
              <a:spcBef>
                <a:spcPts val="0"/>
              </a:spcBef>
              <a:buNone/>
            </a:pPr>
            <a:endParaRPr lang="en-US" sz="900" dirty="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for</a:t>
            </a:r>
            <a:r>
              <a:rPr lang="en-US" sz="900" dirty="0">
                <a:latin typeface="Courier New" pitchFamily="49" charset="0"/>
                <a:cs typeface="Courier New" pitchFamily="49" charset="0"/>
              </a:rPr>
              <a:t> j </a:t>
            </a:r>
            <a:r>
              <a:rPr lang="en-US" sz="900" dirty="0">
                <a:solidFill>
                  <a:srgbClr val="0070C0"/>
                </a:solidFill>
                <a:latin typeface="Courier New" pitchFamily="49" charset="0"/>
                <a:cs typeface="Courier New" pitchFamily="49" charset="0"/>
              </a:rPr>
              <a:t>in</a:t>
            </a:r>
            <a:r>
              <a:rPr lang="en-US" sz="900" dirty="0">
                <a:latin typeface="Courier New" pitchFamily="49" charset="0"/>
                <a:cs typeface="Courier New" pitchFamily="49" charset="0"/>
              </a:rPr>
              <a:t> range(</a:t>
            </a:r>
            <a:r>
              <a:rPr lang="en-US" sz="900" dirty="0" err="1">
                <a:latin typeface="Courier New" pitchFamily="49" charset="0"/>
                <a:cs typeface="Courier New" pitchFamily="49" charset="0"/>
              </a:rPr>
              <a:t>layer.GetFeatureCount</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ogrfeature</a:t>
            </a:r>
            <a:r>
              <a:rPr lang="en-US" sz="900" dirty="0">
                <a:latin typeface="Courier New" pitchFamily="49" charset="0"/>
                <a:cs typeface="Courier New" pitchFamily="49" charset="0"/>
              </a:rPr>
              <a:t> = </a:t>
            </a:r>
            <a:r>
              <a:rPr lang="en-US" sz="900" dirty="0" err="1">
                <a:latin typeface="Courier New" pitchFamily="49" charset="0"/>
                <a:cs typeface="Courier New" pitchFamily="49" charset="0"/>
              </a:rPr>
              <a:t>layer.GetNextFeature</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ogrfeature.SetField</a:t>
            </a:r>
            <a:r>
              <a:rPr lang="en-US" sz="900" dirty="0">
                <a:latin typeface="Courier New" pitchFamily="49" charset="0"/>
                <a:cs typeface="Courier New" pitchFamily="49" charset="0"/>
              </a:rPr>
              <a:t>(</a:t>
            </a:r>
            <a:r>
              <a:rPr lang="en-US" sz="900" dirty="0">
                <a:solidFill>
                  <a:schemeClr val="bg1">
                    <a:lumMod val="50000"/>
                  </a:schemeClr>
                </a:solidFill>
                <a:latin typeface="Courier New" pitchFamily="49" charset="0"/>
                <a:cs typeface="Courier New" pitchFamily="49" charset="0"/>
              </a:rPr>
              <a:t>'__LAYER'</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layername</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layer.SetFeature</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ogrfeature</a:t>
            </a:r>
            <a:r>
              <a:rPr lang="en-US" sz="900" dirty="0">
                <a:latin typeface="Courier New" pitchFamily="49" charset="0"/>
                <a:cs typeface="Courier New" pitchFamily="49" charset="0"/>
              </a:rPr>
              <a:t>)</a:t>
            </a:r>
          </a:p>
          <a:p>
            <a:pPr marL="0" indent="0">
              <a:spcBef>
                <a:spcPts val="0"/>
              </a:spcBef>
              <a:buNone/>
            </a:pPr>
            <a:endParaRPr lang="en-US" sz="900" dirty="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layer.ResetReading</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return</a:t>
            </a:r>
            <a:r>
              <a:rPr lang="en-US" sz="900" dirty="0">
                <a:latin typeface="Courier New" pitchFamily="49" charset="0"/>
                <a:cs typeface="Courier New" pitchFamily="49" charset="0"/>
              </a:rPr>
              <a:t> </a:t>
            </a:r>
            <a:r>
              <a:rPr lang="en-US" sz="900" dirty="0" smtClean="0">
                <a:latin typeface="Courier New" pitchFamily="49" charset="0"/>
                <a:cs typeface="Courier New" pitchFamily="49" charset="0"/>
              </a:rPr>
              <a:t>layer</a:t>
            </a:r>
          </a:p>
          <a:p>
            <a:pPr marL="0" indent="0">
              <a:spcBef>
                <a:spcPts val="0"/>
              </a:spcBef>
              <a:buNone/>
            </a:pPr>
            <a:endParaRPr lang="en-US" sz="900" dirty="0">
              <a:latin typeface="Courier New" pitchFamily="49" charset="0"/>
              <a:cs typeface="Courier New" pitchFamily="49" charset="0"/>
            </a:endParaRPr>
          </a:p>
          <a:p>
            <a:pPr marL="0" indent="0">
              <a:buNone/>
            </a:pPr>
            <a:r>
              <a:rPr lang="en-US" sz="900" dirty="0" err="1">
                <a:solidFill>
                  <a:srgbClr val="0070C0"/>
                </a:solidFill>
                <a:latin typeface="Courier New" pitchFamily="49" charset="0"/>
                <a:cs typeface="Courier New" pitchFamily="49" charset="0"/>
              </a:rPr>
              <a:t>def</a:t>
            </a:r>
            <a:r>
              <a:rPr lang="en-US" sz="900" dirty="0">
                <a:solidFill>
                  <a:srgbClr val="0070C0"/>
                </a:solidFill>
                <a:latin typeface="Courier New" pitchFamily="49" charset="0"/>
                <a:cs typeface="Courier New" pitchFamily="49" charset="0"/>
              </a:rPr>
              <a:t> </a:t>
            </a:r>
            <a:r>
              <a:rPr lang="en-US" sz="900" dirty="0" err="1">
                <a:solidFill>
                  <a:srgbClr val="FF0000"/>
                </a:solidFill>
                <a:latin typeface="Courier New" pitchFamily="49" charset="0"/>
                <a:cs typeface="Courier New" pitchFamily="49" charset="0"/>
              </a:rPr>
              <a:t>filterFeature</a:t>
            </a:r>
            <a:r>
              <a:rPr lang="en-US" sz="900" dirty="0">
                <a:latin typeface="Courier New" pitchFamily="49" charset="0"/>
                <a:cs typeface="Courier New" pitchFamily="49" charset="0"/>
              </a:rPr>
              <a:t>(</a:t>
            </a:r>
            <a:r>
              <a:rPr lang="en-US" sz="900" dirty="0" err="1">
                <a:latin typeface="Courier New" pitchFamily="49" charset="0"/>
                <a:cs typeface="Courier New" pitchFamily="49" charset="0"/>
              </a:rPr>
              <a:t>ogrfeature</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fieldNames</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reproject</a:t>
            </a:r>
            <a:r>
              <a:rPr lang="en-US" sz="900" dirty="0">
                <a:latin typeface="Courier New" pitchFamily="49" charset="0"/>
                <a:cs typeface="Courier New" pitchFamily="49" charset="0"/>
              </a:rPr>
              <a:t>):</a:t>
            </a: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if not </a:t>
            </a:r>
            <a:r>
              <a:rPr lang="en-US" sz="900" dirty="0" err="1">
                <a:latin typeface="Courier New" pitchFamily="49" charset="0"/>
                <a:cs typeface="Courier New" pitchFamily="49" charset="0"/>
              </a:rPr>
              <a:t>ogrfeature</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return</a:t>
            </a:r>
          </a:p>
          <a:p>
            <a:pPr marL="0" indent="0">
              <a:spcBef>
                <a:spcPts val="0"/>
              </a:spcBef>
              <a:buNone/>
            </a:pPr>
            <a:endParaRPr lang="en-US" sz="900" dirty="0">
              <a:solidFill>
                <a:srgbClr val="0070C0"/>
              </a:solidFill>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index = </a:t>
            </a:r>
            <a:r>
              <a:rPr lang="en-US" sz="900" dirty="0" err="1">
                <a:latin typeface="Courier New" pitchFamily="49" charset="0"/>
                <a:cs typeface="Courier New" pitchFamily="49" charset="0"/>
              </a:rPr>
              <a:t>ogrfeature.GetFieldIndex</a:t>
            </a:r>
            <a:r>
              <a:rPr lang="en-US" sz="900" dirty="0">
                <a:latin typeface="Courier New" pitchFamily="49" charset="0"/>
                <a:cs typeface="Courier New" pitchFamily="49" charset="0"/>
              </a:rPr>
              <a:t>('STATUS')</a:t>
            </a: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if</a:t>
            </a:r>
            <a:r>
              <a:rPr lang="en-US" sz="900" dirty="0">
                <a:latin typeface="Courier New" pitchFamily="49" charset="0"/>
                <a:cs typeface="Courier New" pitchFamily="49" charset="0"/>
              </a:rPr>
              <a:t> index &gt;= 0 </a:t>
            </a:r>
            <a:r>
              <a:rPr lang="en-US" sz="900" dirty="0">
                <a:solidFill>
                  <a:srgbClr val="0070C0"/>
                </a:solidFill>
                <a:latin typeface="Courier New" pitchFamily="49" charset="0"/>
                <a:cs typeface="Courier New" pitchFamily="49" charset="0"/>
              </a:rPr>
              <a:t>and</a:t>
            </a:r>
            <a:r>
              <a:rPr lang="en-US" sz="900" dirty="0">
                <a:latin typeface="Courier New" pitchFamily="49" charset="0"/>
                <a:cs typeface="Courier New" pitchFamily="49" charset="0"/>
              </a:rPr>
              <a:t> </a:t>
            </a:r>
            <a:r>
              <a:rPr lang="en-US" sz="900" dirty="0" err="1">
                <a:latin typeface="Courier New" pitchFamily="49" charset="0"/>
                <a:cs typeface="Courier New" pitchFamily="49" charset="0"/>
              </a:rPr>
              <a:t>ogrfeature.GetField</a:t>
            </a:r>
            <a:r>
              <a:rPr lang="en-US" sz="900" dirty="0">
                <a:latin typeface="Courier New" pitchFamily="49" charset="0"/>
                <a:cs typeface="Courier New" pitchFamily="49" charset="0"/>
              </a:rPr>
              <a:t>(index) </a:t>
            </a:r>
            <a:r>
              <a:rPr lang="en-US" sz="900" dirty="0">
                <a:solidFill>
                  <a:srgbClr val="0070C0"/>
                </a:solidFill>
                <a:latin typeface="Courier New" pitchFamily="49" charset="0"/>
                <a:cs typeface="Courier New" pitchFamily="49" charset="0"/>
              </a:rPr>
              <a:t>in</a:t>
            </a:r>
          </a:p>
          <a:p>
            <a:pPr marL="0" indent="0">
              <a:spcBef>
                <a:spcPts val="0"/>
              </a:spcBef>
              <a:buNone/>
            </a:pPr>
            <a:r>
              <a:rPr lang="en-US" sz="900" dirty="0">
                <a:latin typeface="Courier New" pitchFamily="49" charset="0"/>
                <a:cs typeface="Courier New" pitchFamily="49" charset="0"/>
              </a:rPr>
              <a:t>       ('History', 'For Construction', 'Proposed'):</a:t>
            </a: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return</a:t>
            </a: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None</a:t>
            </a:r>
          </a:p>
          <a:p>
            <a:pPr marL="0" indent="0">
              <a:spcBef>
                <a:spcPts val="0"/>
              </a:spcBef>
              <a:buNone/>
            </a:pPr>
            <a:endParaRPr lang="en-US" sz="900" dirty="0">
              <a:latin typeface="Courier New" pitchFamily="49" charset="0"/>
              <a:cs typeface="Courier New" pitchFamily="49" charset="0"/>
            </a:endParaRPr>
          </a:p>
          <a:p>
            <a:pPr marL="0" indent="0">
              <a:spcBef>
                <a:spcPts val="0"/>
              </a:spcBef>
              <a:buNone/>
            </a:pPr>
            <a:r>
              <a:rPr lang="en-US" sz="900" dirty="0">
                <a:latin typeface="Courier New" pitchFamily="49" charset="0"/>
                <a:cs typeface="Courier New" pitchFamily="49" charset="0"/>
              </a:rPr>
              <a:t>  </a:t>
            </a:r>
            <a:r>
              <a:rPr lang="en-US" sz="900" dirty="0">
                <a:solidFill>
                  <a:srgbClr val="0070C0"/>
                </a:solidFill>
                <a:latin typeface="Courier New" pitchFamily="49" charset="0"/>
                <a:cs typeface="Courier New" pitchFamily="49" charset="0"/>
              </a:rPr>
              <a:t>return</a:t>
            </a:r>
            <a:r>
              <a:rPr lang="en-US" sz="900" dirty="0">
                <a:latin typeface="Courier New" pitchFamily="49" charset="0"/>
                <a:cs typeface="Courier New" pitchFamily="49" charset="0"/>
              </a:rPr>
              <a:t> </a:t>
            </a:r>
            <a:r>
              <a:rPr lang="en-US" sz="900" dirty="0" err="1" smtClean="0">
                <a:latin typeface="Courier New" pitchFamily="49" charset="0"/>
                <a:cs typeface="Courier New" pitchFamily="49" charset="0"/>
              </a:rPr>
              <a:t>ogrfeature</a:t>
            </a:r>
            <a:endParaRPr lang="en-US" sz="900" dirty="0" smtClean="0">
              <a:latin typeface="Courier New" pitchFamily="49" charset="0"/>
              <a:cs typeface="Courier New" pitchFamily="49" charset="0"/>
            </a:endParaRPr>
          </a:p>
        </p:txBody>
      </p:sp>
      <p:sp>
        <p:nvSpPr>
          <p:cNvPr id="5" name="Content Placeholder 4"/>
          <p:cNvSpPr>
            <a:spLocks noGrp="1"/>
          </p:cNvSpPr>
          <p:nvPr>
            <p:ph sz="quarter" idx="2"/>
          </p:nvPr>
        </p:nvSpPr>
        <p:spPr/>
        <p:txBody>
          <a:bodyPr/>
          <a:lstStyle/>
          <a:p>
            <a:r>
              <a:rPr lang="en-US" dirty="0" smtClean="0"/>
              <a:t>Code presented is a simplification and does not deal with all fields</a:t>
            </a:r>
          </a:p>
          <a:p>
            <a:r>
              <a:rPr lang="en-US" dirty="0" smtClean="0"/>
              <a:t>Filter features and layers</a:t>
            </a:r>
            <a:endParaRPr lang="en-US" dirty="0"/>
          </a:p>
        </p:txBody>
      </p:sp>
      <p:sp>
        <p:nvSpPr>
          <p:cNvPr id="3" name="Slide Number Placeholder 2"/>
          <p:cNvSpPr>
            <a:spLocks noGrp="1"/>
          </p:cNvSpPr>
          <p:nvPr>
            <p:ph type="sldNum" sz="quarter" idx="16"/>
          </p:nvPr>
        </p:nvSpPr>
        <p:spPr/>
        <p:txBody>
          <a:bodyPr>
            <a:normAutofit fontScale="47500" lnSpcReduction="20000"/>
          </a:bodyPr>
          <a:lstStyle/>
          <a:p>
            <a:fld id="{F38DF745-7D3F-47F4-83A3-874385CFAA69}" type="slidenum">
              <a:rPr lang="en-US" smtClean="0"/>
              <a:pPr/>
              <a:t>34</a:t>
            </a:fld>
            <a:endParaRPr lang="en-US"/>
          </a:p>
        </p:txBody>
      </p:sp>
    </p:spTree>
    <p:extLst>
      <p:ext uri="{BB962C8B-B14F-4D97-AF65-F5344CB8AC3E}">
        <p14:creationId xmlns:p14="http://schemas.microsoft.com/office/powerpoint/2010/main" val="419874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Putting it all together</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35</a:t>
            </a:fld>
            <a:endParaRPr lang="en-US"/>
          </a:p>
        </p:txBody>
      </p:sp>
      <p:sp>
        <p:nvSpPr>
          <p:cNvPr id="4" name="Content Placeholder 3"/>
          <p:cNvSpPr>
            <a:spLocks noGrp="1"/>
          </p:cNvSpPr>
          <p:nvPr>
            <p:ph sz="quarter" idx="1"/>
          </p:nvPr>
        </p:nvSpPr>
        <p:spPr>
          <a:solidFill>
            <a:schemeClr val="bg1"/>
          </a:solidFill>
        </p:spPr>
        <p:txBody>
          <a:bodyPr numCol="2">
            <a:noAutofit/>
          </a:bodyPr>
          <a:lstStyle/>
          <a:p>
            <a:pPr marL="0" indent="0">
              <a:spcBef>
                <a:spcPts val="0"/>
              </a:spcBef>
              <a:buNone/>
            </a:pPr>
            <a:r>
              <a:rPr lang="en-US" sz="650" dirty="0" err="1" smtClean="0">
                <a:solidFill>
                  <a:srgbClr val="0070C0"/>
                </a:solidFill>
                <a:latin typeface="Courier New" pitchFamily="49" charset="0"/>
                <a:cs typeface="Courier New" pitchFamily="49" charset="0"/>
              </a:rPr>
              <a:t>def</a:t>
            </a:r>
            <a:r>
              <a:rPr lang="en-US" sz="650" dirty="0" smtClean="0">
                <a:solidFill>
                  <a:srgbClr val="0070C0"/>
                </a:solidFill>
                <a:latin typeface="Courier New" pitchFamily="49" charset="0"/>
                <a:cs typeface="Courier New" pitchFamily="49" charset="0"/>
              </a:rPr>
              <a:t> </a:t>
            </a:r>
            <a:r>
              <a:rPr lang="en-US" sz="650" dirty="0" err="1">
                <a:solidFill>
                  <a:srgbClr val="FF0000"/>
                </a:solidFill>
                <a:latin typeface="Courier New" pitchFamily="49" charset="0"/>
                <a:cs typeface="Courier New" pitchFamily="49" charset="0"/>
              </a:rPr>
              <a:t>filterTags</a:t>
            </a:r>
            <a:r>
              <a:rPr lang="en-US" sz="650" dirty="0">
                <a:latin typeface="Courier New" pitchFamily="49" charset="0"/>
                <a:cs typeface="Courier New" pitchFamily="49" charset="0"/>
              </a:rPr>
              <a:t>(</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if</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not</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return</a:t>
            </a:r>
          </a:p>
          <a:p>
            <a:pPr marL="0" indent="0">
              <a:spcBef>
                <a:spcPts val="0"/>
              </a:spcBef>
              <a:buNone/>
            </a:pPr>
            <a:r>
              <a:rPr lang="en-US" sz="650" dirty="0">
                <a:latin typeface="Courier New" pitchFamily="49" charset="0"/>
                <a:cs typeface="Courier New" pitchFamily="49" charset="0"/>
              </a:rPr>
              <a:t>  tags = {}</a:t>
            </a:r>
          </a:p>
          <a:p>
            <a:pPr marL="0" indent="0">
              <a:spcBef>
                <a:spcPts val="0"/>
              </a:spcBef>
              <a:buNone/>
            </a:pPr>
            <a:endParaRPr lang="en-US" sz="650" dirty="0">
              <a:latin typeface="Courier New" pitchFamily="49" charset="0"/>
              <a:cs typeface="Courier New" pitchFamily="49" charset="0"/>
            </a:endParaRPr>
          </a:p>
          <a:p>
            <a:pPr marL="0" indent="0">
              <a:spcBef>
                <a:spcPts val="0"/>
              </a:spcBef>
              <a:buNone/>
            </a:pPr>
            <a:r>
              <a:rPr lang="en-US" sz="650" dirty="0">
                <a:solidFill>
                  <a:srgbClr val="0070C0"/>
                </a:solidFill>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 if </a:t>
            </a:r>
            <a:r>
              <a:rPr lang="en-US" sz="650" dirty="0">
                <a:solidFill>
                  <a:schemeClr val="bg1">
                    <a:lumMod val="50000"/>
                  </a:schemeClr>
                </a:solidFill>
                <a:latin typeface="Courier New" pitchFamily="49" charset="0"/>
                <a:cs typeface="Courier New" pitchFamily="49" charset="0"/>
              </a:rPr>
              <a:t>'__LAYER'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'__LAYER'</a:t>
            </a:r>
            <a:r>
              <a:rPr lang="en-US" sz="650" dirty="0">
                <a:latin typeface="Courier New" pitchFamily="49" charset="0"/>
                <a:cs typeface="Courier New" pitchFamily="49" charset="0"/>
              </a:rPr>
              <a:t>] == </a:t>
            </a:r>
          </a:p>
          <a:p>
            <a:pPr marL="0" indent="0">
              <a:spcBef>
                <a:spcPts val="0"/>
              </a:spcBef>
              <a:buNone/>
            </a:pPr>
            <a:r>
              <a:rPr lang="en-US" sz="650" dirty="0" smtClean="0">
                <a:solidFill>
                  <a:schemeClr val="bg1">
                    <a:lumMod val="50000"/>
                  </a:schemeClr>
                </a:solidFill>
                <a:latin typeface="Courier New" pitchFamily="49" charset="0"/>
                <a:cs typeface="Courier New" pitchFamily="49" charset="0"/>
              </a:rPr>
              <a:t>      '</a:t>
            </a:r>
            <a:r>
              <a:rPr lang="en-US" sz="650" dirty="0" err="1" smtClean="0">
                <a:solidFill>
                  <a:schemeClr val="bg1">
                    <a:lumMod val="50000"/>
                  </a:schemeClr>
                </a:solidFill>
                <a:latin typeface="Courier New" pitchFamily="49" charset="0"/>
                <a:cs typeface="Courier New" pitchFamily="49" charset="0"/>
              </a:rPr>
              <a:t>trnRoadCentrelinesSHP</a:t>
            </a:r>
            <a:r>
              <a:rPr lang="en-US" sz="650" dirty="0">
                <a:solidFill>
                  <a:schemeClr val="bg1">
                    <a:lumMod val="50000"/>
                  </a:schemeClr>
                </a:solidFill>
                <a:latin typeface="Courier New" pitchFamily="49" charset="0"/>
                <a:cs typeface="Courier New" pitchFamily="49" charset="0"/>
              </a:rPr>
              <a:t>'</a:t>
            </a:r>
            <a:r>
              <a:rPr lang="en-US" sz="650" dirty="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if</a:t>
            </a:r>
            <a:r>
              <a:rPr lang="en-US" sz="650" dirty="0" smtClean="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'COMMENTS'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del</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'COMMENTS</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if</a:t>
            </a:r>
            <a:r>
              <a:rPr lang="en-US" sz="650" dirty="0" smtClean="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'DATECLOSED'</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del</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'DATECLOSED</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solidFill>
                  <a:srgbClr val="00B050"/>
                </a:solidFill>
                <a:latin typeface="Courier New" pitchFamily="49" charset="0"/>
                <a:cs typeface="Courier New" pitchFamily="49" charset="0"/>
              </a:rPr>
              <a:t>    # Lots more to delete</a:t>
            </a:r>
          </a:p>
          <a:p>
            <a:pPr marL="0" indent="0">
              <a:spcBef>
                <a:spcPts val="0"/>
              </a:spcBef>
              <a:buNone/>
            </a:pPr>
            <a:endParaRPr lang="en-US" sz="650" dirty="0" smtClean="0">
              <a:solidFill>
                <a:srgbClr val="00B050"/>
              </a:solidFill>
              <a:latin typeface="Courier New" pitchFamily="49" charset="0"/>
              <a:cs typeface="Courier New" pitchFamily="49" charset="0"/>
            </a:endParaRP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if</a:t>
            </a:r>
            <a:r>
              <a:rPr lang="en-US" sz="650" dirty="0" smtClean="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'NO_LANE'</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smtClean="0">
                <a:latin typeface="Courier New" pitchFamily="49" charset="0"/>
                <a:cs typeface="Courier New" pitchFamily="49" charset="0"/>
              </a:rPr>
              <a:t>attrs</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'lanes'</a:t>
            </a:r>
            <a:r>
              <a:rPr lang="en-US" sz="650" dirty="0">
                <a:latin typeface="Courier New" pitchFamily="49" charset="0"/>
                <a:cs typeface="Courier New" pitchFamily="49" charset="0"/>
              </a:rPr>
              <a:t>] =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'NO_LANE'</a:t>
            </a:r>
            <a:r>
              <a:rPr lang="en-US" sz="650" dirty="0">
                <a:latin typeface="Courier New" pitchFamily="49" charset="0"/>
                <a:cs typeface="Courier New" pitchFamily="49" charset="0"/>
              </a:rPr>
              <a:t>].strip</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del</a:t>
            </a:r>
            <a:r>
              <a:rPr lang="en-US" sz="650" dirty="0" smtClean="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'NO_LANE</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endParaRPr lang="en-US" sz="650" dirty="0" smtClean="0">
              <a:latin typeface="Courier New" pitchFamily="49" charset="0"/>
              <a:cs typeface="Courier New" pitchFamily="49" charset="0"/>
            </a:endParaRP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if</a:t>
            </a:r>
            <a:r>
              <a:rPr lang="en-US" sz="650" dirty="0" smtClean="0">
                <a:latin typeface="Courier New" pitchFamily="49" charset="0"/>
                <a:cs typeface="Courier New" pitchFamily="49" charset="0"/>
              </a:rPr>
              <a:t> </a:t>
            </a:r>
            <a:r>
              <a:rPr lang="en-US" sz="650" dirty="0" smtClean="0">
                <a:solidFill>
                  <a:schemeClr val="bg1">
                    <a:lumMod val="50000"/>
                  </a:schemeClr>
                </a:solidFill>
                <a:latin typeface="Courier New" pitchFamily="49" charset="0"/>
                <a:cs typeface="Courier New" pitchFamily="49" charset="0"/>
              </a:rPr>
              <a:t>'RC_TYPE'</a:t>
            </a: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in</a:t>
            </a:r>
            <a:r>
              <a:rPr lang="en-US" sz="650" dirty="0" smtClean="0">
                <a:latin typeface="Courier New" pitchFamily="49" charset="0"/>
                <a:cs typeface="Courier New" pitchFamily="49" charset="0"/>
              </a:rPr>
              <a:t> </a:t>
            </a:r>
            <a:r>
              <a:rPr lang="en-US" sz="650" dirty="0" err="1" smtClean="0">
                <a:latin typeface="Courier New" pitchFamily="49" charset="0"/>
                <a:cs typeface="Courier New" pitchFamily="49" charset="0"/>
              </a:rPr>
              <a:t>attrs</a:t>
            </a: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and</a:t>
            </a:r>
            <a:r>
              <a:rPr lang="en-US" sz="650" dirty="0" smtClean="0">
                <a:latin typeface="Courier New" pitchFamily="49" charset="0"/>
                <a:cs typeface="Courier New" pitchFamily="49" charset="0"/>
              </a:rPr>
              <a:t> </a:t>
            </a:r>
            <a:r>
              <a:rPr lang="en-US" sz="650" dirty="0" err="1" smtClean="0">
                <a:latin typeface="Courier New" pitchFamily="49" charset="0"/>
                <a:cs typeface="Courier New" pitchFamily="49" charset="0"/>
              </a:rPr>
              <a:t>attrs</a:t>
            </a:r>
            <a:r>
              <a:rPr lang="en-US" sz="650" dirty="0" smtClean="0">
                <a:latin typeface="Courier New" pitchFamily="49" charset="0"/>
                <a:cs typeface="Courier New" pitchFamily="49" charset="0"/>
              </a:rPr>
              <a:t>[</a:t>
            </a:r>
            <a:r>
              <a:rPr lang="en-US" sz="650" dirty="0" smtClean="0">
                <a:solidFill>
                  <a:schemeClr val="bg1">
                    <a:lumMod val="50000"/>
                  </a:schemeClr>
                </a:solidFill>
                <a:latin typeface="Courier New" pitchFamily="49" charset="0"/>
                <a:cs typeface="Courier New" pitchFamily="49" charset="0"/>
              </a:rPr>
              <a:t>'RC_TYPE'</a:t>
            </a:r>
            <a:r>
              <a:rPr lang="en-US" sz="650" dirty="0" smtClean="0">
                <a:latin typeface="Courier New" pitchFamily="49" charset="0"/>
                <a:cs typeface="Courier New" pitchFamily="49" charset="0"/>
              </a:rPr>
              <a:t>].strip() == </a:t>
            </a:r>
            <a:r>
              <a:rPr lang="en-US" sz="650" dirty="0" smtClean="0">
                <a:solidFill>
                  <a:schemeClr val="bg1">
                    <a:lumMod val="50000"/>
                  </a:schemeClr>
                </a:solidFill>
                <a:latin typeface="Courier New" pitchFamily="49" charset="0"/>
                <a:cs typeface="Courier New" pitchFamily="49" charset="0"/>
              </a:rPr>
              <a:t>'0'</a:t>
            </a:r>
            <a:r>
              <a:rPr lang="en-US" sz="650" dirty="0" smtClean="0">
                <a:latin typeface="Courier New" pitchFamily="49" charset="0"/>
                <a:cs typeface="Courier New" pitchFamily="49" charset="0"/>
              </a:rPr>
              <a:t>: </a:t>
            </a:r>
            <a:r>
              <a:rPr lang="en-US" sz="650" dirty="0" smtClean="0">
                <a:solidFill>
                  <a:srgbClr val="00B050"/>
                </a:solidFill>
                <a:latin typeface="Courier New" pitchFamily="49" charset="0"/>
                <a:cs typeface="Courier New" pitchFamily="49" charset="0"/>
              </a:rPr>
              <a:t># Normal roads</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del</a:t>
            </a:r>
            <a:r>
              <a:rPr lang="en-US" sz="650" dirty="0" smtClean="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'RC_TYPE'</a:t>
            </a:r>
            <a:r>
              <a:rPr lang="en-US" sz="650" dirty="0">
                <a:latin typeface="Courier New" pitchFamily="49" charset="0"/>
                <a:cs typeface="Courier New" pitchFamily="49" charset="0"/>
              </a:rPr>
              <a:t>]</a:t>
            </a:r>
            <a:endParaRPr lang="en-US" sz="650" dirty="0" smtClean="0">
              <a:latin typeface="Courier New" pitchFamily="49" charset="0"/>
              <a:cs typeface="Courier New" pitchFamily="49" charset="0"/>
            </a:endParaRP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if</a:t>
            </a:r>
            <a:r>
              <a:rPr lang="en-US" sz="650" dirty="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'RC_TYPE2'</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del</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'RC_TYPE2</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if</a:t>
            </a:r>
            <a:r>
              <a:rPr lang="en-US" sz="650" dirty="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'Local</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'residential'</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del</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['RD_CLASS</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a:t>
            </a:r>
            <a:r>
              <a:rPr lang="en-US" sz="650" dirty="0" err="1" smtClean="0">
                <a:solidFill>
                  <a:srgbClr val="0070C0"/>
                </a:solidFill>
                <a:latin typeface="Courier New" pitchFamily="49" charset="0"/>
                <a:cs typeface="Courier New" pitchFamily="49" charset="0"/>
              </a:rPr>
              <a:t>elif</a:t>
            </a:r>
            <a:r>
              <a:rPr lang="en-US" sz="650" dirty="0" smtClean="0">
                <a:solidFill>
                  <a:srgbClr val="0070C0"/>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'Major Collector</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tags[</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'tertiary'</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del</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err="1">
                <a:solidFill>
                  <a:srgbClr val="0070C0"/>
                </a:solidFill>
                <a:latin typeface="Courier New" pitchFamily="49" charset="0"/>
                <a:cs typeface="Courier New" pitchFamily="49" charset="0"/>
              </a:rPr>
              <a:t>elif</a:t>
            </a:r>
            <a:r>
              <a:rPr lang="en-US" sz="650" dirty="0">
                <a:solidFill>
                  <a:srgbClr val="0070C0"/>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'Arterial</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if</a:t>
            </a:r>
            <a:r>
              <a:rPr lang="en-US" sz="650" dirty="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'ROAD_NAME'</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'ROAD_NAME'</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 </a:t>
            </a:r>
            <a:endParaRPr lang="en-US" sz="650" dirty="0" smtClean="0">
              <a:solidFill>
                <a:srgbClr val="0070C0"/>
              </a:solidFill>
              <a:latin typeface="Courier New" pitchFamily="49" charset="0"/>
              <a:cs typeface="Courier New" pitchFamily="49" charset="0"/>
            </a:endParaRP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'King George Blvd'</a:t>
            </a:r>
            <a:r>
              <a:rPr lang="en-US" sz="650" dirty="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'Fraser Hwy</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tags[</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'primary'</a:t>
            </a: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else</a:t>
            </a:r>
            <a:r>
              <a:rPr lang="en-US" sz="650" dirty="0" smtClean="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if</a:t>
            </a:r>
            <a:r>
              <a:rPr lang="en-US" sz="650" dirty="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'MRN'</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'MRN'</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'Yes</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'secondary'</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else</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'tertiary'</a:t>
            </a: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del</a:t>
            </a:r>
            <a:r>
              <a:rPr lang="en-US" sz="650" dirty="0" smtClean="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endParaRPr lang="en-US" sz="650" dirty="0" smtClean="0">
              <a:latin typeface="Courier New" pitchFamily="49" charset="0"/>
              <a:cs typeface="Courier New" pitchFamily="49" charset="0"/>
            </a:endParaRPr>
          </a:p>
          <a:p>
            <a:pPr marL="0" indent="0">
              <a:spcBef>
                <a:spcPts val="0"/>
              </a:spcBef>
              <a:buNone/>
            </a:pPr>
            <a:r>
              <a:rPr lang="en-US" sz="650" dirty="0" smtClean="0">
                <a:latin typeface="Courier New" pitchFamily="49" charset="0"/>
                <a:cs typeface="Courier New" pitchFamily="49" charset="0"/>
              </a:rPr>
              <a:t>      </a:t>
            </a:r>
            <a:r>
              <a:rPr lang="en-US" sz="650" dirty="0" err="1" smtClean="0">
                <a:solidFill>
                  <a:srgbClr val="0070C0"/>
                </a:solidFill>
                <a:latin typeface="Courier New" pitchFamily="49" charset="0"/>
                <a:cs typeface="Courier New" pitchFamily="49" charset="0"/>
              </a:rPr>
              <a:t>elif</a:t>
            </a:r>
            <a:r>
              <a:rPr lang="en-US" sz="650" dirty="0" smtClean="0">
                <a:solidFill>
                  <a:srgbClr val="0070C0"/>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'Provincial Highway'</a:t>
            </a:r>
            <a:r>
              <a:rPr lang="en-US" sz="650" dirty="0">
                <a:latin typeface="Courier New" pitchFamily="49" charset="0"/>
                <a:cs typeface="Courier New" pitchFamily="49" charset="0"/>
              </a:rPr>
              <a:t>: </a:t>
            </a:r>
            <a:endParaRPr lang="en-US" sz="650" dirty="0" smtClean="0">
              <a:latin typeface="Courier New" pitchFamily="49" charset="0"/>
              <a:cs typeface="Courier New" pitchFamily="49" charset="0"/>
            </a:endParaRP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B050"/>
                </a:solidFill>
                <a:latin typeface="Courier New" pitchFamily="49" charset="0"/>
                <a:cs typeface="Courier New" pitchFamily="49" charset="0"/>
              </a:rPr>
              <a:t># </a:t>
            </a:r>
            <a:r>
              <a:rPr lang="en-US" sz="650" dirty="0">
                <a:solidFill>
                  <a:srgbClr val="00B050"/>
                </a:solidFill>
                <a:latin typeface="Courier New" pitchFamily="49" charset="0"/>
                <a:cs typeface="Courier New" pitchFamily="49" charset="0"/>
              </a:rPr>
              <a:t>Special-case motorways </a:t>
            </a:r>
            <a:r>
              <a:rPr lang="en-US" sz="650" dirty="0">
                <a:latin typeface="Courier New" pitchFamily="49" charset="0"/>
                <a:cs typeface="Courier New" pitchFamily="49" charset="0"/>
              </a:rPr>
              <a:t>                   </a:t>
            </a:r>
            <a:endParaRPr lang="en-US" sz="650" dirty="0" smtClean="0">
              <a:latin typeface="Courier New" pitchFamily="49" charset="0"/>
              <a:cs typeface="Courier New" pitchFamily="49" charset="0"/>
            </a:endParaRP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if</a:t>
            </a:r>
            <a:r>
              <a:rPr lang="en-US" sz="650" dirty="0" smtClean="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'ROAD_NAME'</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'ROAD_NAME'</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endParaRPr lang="en-US" sz="650" dirty="0" smtClean="0">
              <a:latin typeface="Courier New" pitchFamily="49" charset="0"/>
              <a:cs typeface="Courier New" pitchFamily="49" charset="0"/>
            </a:endParaRP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'No 1 Hwy'</a:t>
            </a:r>
            <a:r>
              <a:rPr lang="en-US" sz="650" dirty="0">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'No 99 Hwy</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'motorway'</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else</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'primary'</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del</a:t>
            </a:r>
            <a:r>
              <a:rPr lang="en-US" sz="650" dirty="0" smtClean="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a:t>
            </a:r>
            <a:r>
              <a:rPr lang="en-US" sz="650" dirty="0" err="1" smtClean="0">
                <a:solidFill>
                  <a:srgbClr val="0070C0"/>
                </a:solidFill>
                <a:latin typeface="Courier New" pitchFamily="49" charset="0"/>
                <a:cs typeface="Courier New" pitchFamily="49" charset="0"/>
              </a:rPr>
              <a:t>elif</a:t>
            </a:r>
            <a:r>
              <a:rPr lang="en-US" sz="650" dirty="0" smtClean="0">
                <a:solidFill>
                  <a:srgbClr val="0070C0"/>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a:t>
            </a:r>
            <a:r>
              <a:rPr lang="en-US" sz="650" dirty="0" err="1">
                <a:solidFill>
                  <a:schemeClr val="bg1">
                    <a:lumMod val="50000"/>
                  </a:schemeClr>
                </a:solidFill>
                <a:latin typeface="Courier New" pitchFamily="49" charset="0"/>
                <a:cs typeface="Courier New" pitchFamily="49" charset="0"/>
              </a:rPr>
              <a:t>Translink</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'unclassified'</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del</a:t>
            </a:r>
            <a:r>
              <a:rPr lang="en-US" sz="650" dirty="0" smtClean="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'RD_CLASS</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70C0"/>
                </a:solidFill>
                <a:latin typeface="Courier New" pitchFamily="49" charset="0"/>
                <a:cs typeface="Courier New" pitchFamily="49" charset="0"/>
              </a:rPr>
              <a:t>else</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a:t>
            </a:r>
            <a:r>
              <a:rPr lang="en-US" sz="650" dirty="0" err="1" smtClean="0">
                <a:latin typeface="Courier New" pitchFamily="49" charset="0"/>
                <a:cs typeface="Courier New" pitchFamily="49" charset="0"/>
              </a:rPr>
              <a:t>l.error</a:t>
            </a:r>
            <a:r>
              <a:rPr lang="en-US" sz="650" dirty="0" smtClean="0">
                <a:latin typeface="Courier New" pitchFamily="49" charset="0"/>
                <a:cs typeface="Courier New" pitchFamily="49" charset="0"/>
              </a:rPr>
              <a:t>(</a:t>
            </a:r>
            <a:r>
              <a:rPr lang="en-US" sz="650" dirty="0" smtClean="0">
                <a:solidFill>
                  <a:schemeClr val="bg1">
                    <a:lumMod val="50000"/>
                  </a:schemeClr>
                </a:solidFill>
                <a:latin typeface="Courier New" pitchFamily="49" charset="0"/>
                <a:cs typeface="Courier New" pitchFamily="49" charset="0"/>
              </a:rPr>
              <a:t>'</a:t>
            </a:r>
            <a:r>
              <a:rPr lang="en-US" sz="650" dirty="0" err="1" smtClean="0">
                <a:solidFill>
                  <a:schemeClr val="bg1">
                    <a:lumMod val="50000"/>
                  </a:schemeClr>
                </a:solidFill>
                <a:latin typeface="Courier New" pitchFamily="49" charset="0"/>
                <a:cs typeface="Courier New" pitchFamily="49" charset="0"/>
              </a:rPr>
              <a:t>trnRoadCentrelinesSHP</a:t>
            </a:r>
            <a:r>
              <a:rPr lang="en-US" sz="650" dirty="0" smtClean="0">
                <a:solidFill>
                  <a:schemeClr val="bg1">
                    <a:lumMod val="50000"/>
                  </a:schemeClr>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RC_TYPE=0 logic fell </a:t>
            </a:r>
            <a:r>
              <a:rPr lang="en-US" sz="650" dirty="0" smtClean="0">
                <a:solidFill>
                  <a:schemeClr val="bg1">
                    <a:lumMod val="50000"/>
                  </a:schemeClr>
                </a:solidFill>
                <a:latin typeface="Courier New" pitchFamily="49" charset="0"/>
                <a:cs typeface="Courier New" pitchFamily="49" charset="0"/>
              </a:rPr>
              <a:t>through'</a:t>
            </a:r>
            <a:r>
              <a:rPr lang="en-US" sz="650" dirty="0" smtClean="0">
                <a:latin typeface="Courier New" pitchFamily="49" charset="0"/>
                <a:cs typeface="Courier New" pitchFamily="49" charset="0"/>
              </a:rPr>
              <a:t>)</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a:t>
            </a:r>
            <a:r>
              <a:rPr lang="en-US" sz="650" dirty="0" err="1">
                <a:solidFill>
                  <a:schemeClr val="bg1">
                    <a:lumMod val="50000"/>
                  </a:schemeClr>
                </a:solidFill>
                <a:latin typeface="Courier New" pitchFamily="49" charset="0"/>
                <a:cs typeface="Courier New" pitchFamily="49" charset="0"/>
              </a:rPr>
              <a:t>fixme</a:t>
            </a:r>
            <a:r>
              <a:rPr lang="en-US" sz="650" dirty="0">
                <a:solidFill>
                  <a:schemeClr val="bg1">
                    <a:lumMod val="50000"/>
                  </a:schemeClr>
                </a:solidFill>
                <a:latin typeface="Courier New" pitchFamily="49" charset="0"/>
                <a:cs typeface="Courier New" pitchFamily="49" charset="0"/>
              </a:rPr>
              <a:t>'</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'yes'</a:t>
            </a:r>
          </a:p>
          <a:p>
            <a:pPr marL="0" indent="0">
              <a:spcBef>
                <a:spcPts val="0"/>
              </a:spcBef>
              <a:buNone/>
            </a:pPr>
            <a:r>
              <a:rPr lang="en-US" sz="650" dirty="0" smtClean="0">
                <a:latin typeface="Courier New" pitchFamily="49" charset="0"/>
                <a:cs typeface="Courier New" pitchFamily="49" charset="0"/>
              </a:rPr>
              <a:t>          tags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'highway'</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'road'</a:t>
            </a:r>
          </a:p>
          <a:p>
            <a:pPr marL="0" indent="0">
              <a:spcBef>
                <a:spcPts val="0"/>
              </a:spcBef>
              <a:buNone/>
            </a:pPr>
            <a:r>
              <a:rPr lang="en-US" sz="650" dirty="0" smtClean="0">
                <a:latin typeface="Courier New" pitchFamily="49" charset="0"/>
                <a:cs typeface="Courier New" pitchFamily="49" charset="0"/>
              </a:rPr>
              <a:t>    </a:t>
            </a:r>
            <a:r>
              <a:rPr lang="en-US" sz="650" dirty="0" err="1" smtClean="0">
                <a:solidFill>
                  <a:srgbClr val="0070C0"/>
                </a:solidFill>
                <a:latin typeface="Courier New" pitchFamily="49" charset="0"/>
                <a:cs typeface="Courier New" pitchFamily="49" charset="0"/>
              </a:rPr>
              <a:t>elif</a:t>
            </a:r>
            <a:r>
              <a:rPr lang="en-US" sz="650" dirty="0" smtClean="0">
                <a:solidFill>
                  <a:srgbClr val="0070C0"/>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'RC_TYPE'</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'RC_TYPE'</a:t>
            </a:r>
            <a:r>
              <a:rPr lang="en-US" sz="650" dirty="0">
                <a:latin typeface="Courier New" pitchFamily="49" charset="0"/>
                <a:cs typeface="Courier New" pitchFamily="49" charset="0"/>
              </a:rPr>
              <a:t>].strip() == </a:t>
            </a:r>
            <a:r>
              <a:rPr lang="en-US" sz="650" dirty="0" smtClean="0">
                <a:solidFill>
                  <a:schemeClr val="bg1">
                    <a:lumMod val="50000"/>
                  </a:schemeClr>
                </a:solidFill>
                <a:latin typeface="Courier New" pitchFamily="49" charset="0"/>
                <a:cs typeface="Courier New" pitchFamily="49" charset="0"/>
              </a:rPr>
              <a:t>'1'</a:t>
            </a:r>
            <a:r>
              <a:rPr lang="en-US" sz="650" dirty="0" smtClean="0">
                <a:latin typeface="Courier New" pitchFamily="49" charset="0"/>
                <a:cs typeface="Courier New" pitchFamily="49" charset="0"/>
              </a:rPr>
              <a:t>: </a:t>
            </a:r>
          </a:p>
          <a:p>
            <a:pPr marL="0" indent="0">
              <a:spcBef>
                <a:spcPts val="0"/>
              </a:spcBef>
              <a:buNone/>
            </a:pPr>
            <a:r>
              <a:rPr lang="en-US" sz="650" dirty="0" smtClean="0">
                <a:latin typeface="Courier New" pitchFamily="49" charset="0"/>
                <a:cs typeface="Courier New" pitchFamily="49" charset="0"/>
              </a:rPr>
              <a:t>      </a:t>
            </a:r>
            <a:r>
              <a:rPr lang="en-US" sz="650" dirty="0" smtClean="0">
                <a:solidFill>
                  <a:srgbClr val="00B050"/>
                </a:solidFill>
                <a:latin typeface="Courier New" pitchFamily="49" charset="0"/>
                <a:cs typeface="Courier New" pitchFamily="49" charset="0"/>
              </a:rPr>
              <a:t># More logic</a:t>
            </a:r>
          </a:p>
          <a:p>
            <a:pPr marL="0" indent="0">
              <a:spcBef>
                <a:spcPts val="0"/>
              </a:spcBef>
              <a:buNone/>
            </a:pPr>
            <a:endParaRPr lang="en-US" sz="650" dirty="0" smtClean="0">
              <a:solidFill>
                <a:srgbClr val="00B050"/>
              </a:solidFill>
              <a:latin typeface="Courier New" pitchFamily="49" charset="0"/>
              <a:cs typeface="Courier New" pitchFamily="49" charset="0"/>
            </a:endParaRPr>
          </a:p>
          <a:p>
            <a:pPr marL="0" indent="0">
              <a:spcBef>
                <a:spcPts val="0"/>
              </a:spcBef>
              <a:buNone/>
            </a:pPr>
            <a:r>
              <a:rPr lang="en-US" sz="650" dirty="0">
                <a:latin typeface="Courier New" pitchFamily="49" charset="0"/>
                <a:cs typeface="Courier New" pitchFamily="49" charset="0"/>
              </a:rPr>
              <a:t> </a:t>
            </a:r>
            <a:r>
              <a:rPr lang="en-US" sz="650" dirty="0" smtClean="0">
                <a:latin typeface="Courier New" pitchFamily="49" charset="0"/>
                <a:cs typeface="Courier New" pitchFamily="49" charset="0"/>
              </a:rPr>
              <a:t> </a:t>
            </a:r>
            <a:r>
              <a:rPr lang="en-US" sz="650" dirty="0" err="1" smtClean="0">
                <a:solidFill>
                  <a:srgbClr val="0070C0"/>
                </a:solidFill>
                <a:latin typeface="Courier New" pitchFamily="49" charset="0"/>
                <a:cs typeface="Courier New" pitchFamily="49" charset="0"/>
              </a:rPr>
              <a:t>elif</a:t>
            </a:r>
            <a:r>
              <a:rPr lang="en-US" sz="650" dirty="0" smtClean="0">
                <a:solidFill>
                  <a:srgbClr val="0070C0"/>
                </a:solidFill>
                <a:latin typeface="Courier New" pitchFamily="49" charset="0"/>
                <a:cs typeface="Courier New" pitchFamily="49" charset="0"/>
              </a:rPr>
              <a:t> </a:t>
            </a:r>
            <a:r>
              <a:rPr lang="en-US" sz="650" dirty="0">
                <a:solidFill>
                  <a:schemeClr val="bg1">
                    <a:lumMod val="50000"/>
                  </a:schemeClr>
                </a:solidFill>
                <a:latin typeface="Courier New" pitchFamily="49" charset="0"/>
                <a:cs typeface="Courier New" pitchFamily="49" charset="0"/>
              </a:rPr>
              <a:t>'__LAYER'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a:t>
            </a:r>
            <a:r>
              <a:rPr lang="en-US" sz="650" dirty="0">
                <a:latin typeface="Courier New" pitchFamily="49" charset="0"/>
                <a:cs typeface="Courier New" pitchFamily="49" charset="0"/>
              </a:rPr>
              <a:t>[</a:t>
            </a:r>
            <a:r>
              <a:rPr lang="en-US" sz="650" dirty="0">
                <a:solidFill>
                  <a:schemeClr val="bg1">
                    <a:lumMod val="50000"/>
                  </a:schemeClr>
                </a:solidFill>
                <a:latin typeface="Courier New" pitchFamily="49" charset="0"/>
                <a:cs typeface="Courier New" pitchFamily="49" charset="0"/>
              </a:rPr>
              <a:t>'__LAYER'</a:t>
            </a:r>
            <a:r>
              <a:rPr lang="en-US" sz="650" dirty="0">
                <a:latin typeface="Courier New" pitchFamily="49" charset="0"/>
                <a:cs typeface="Courier New" pitchFamily="49" charset="0"/>
              </a:rPr>
              <a:t>] == </a:t>
            </a:r>
            <a:r>
              <a:rPr lang="en-US" sz="650" dirty="0" smtClean="0">
                <a:solidFill>
                  <a:schemeClr val="bg1">
                    <a:lumMod val="50000"/>
                  </a:schemeClr>
                </a:solidFill>
                <a:latin typeface="Courier New" pitchFamily="49" charset="0"/>
                <a:cs typeface="Courier New" pitchFamily="49" charset="0"/>
              </a:rPr>
              <a:t>'</a:t>
            </a:r>
            <a:r>
              <a:rPr lang="en-US" sz="650" dirty="0" err="1" smtClean="0">
                <a:solidFill>
                  <a:schemeClr val="bg1">
                    <a:lumMod val="50000"/>
                  </a:schemeClr>
                </a:solidFill>
                <a:latin typeface="Courier New" pitchFamily="49" charset="0"/>
                <a:cs typeface="Courier New" pitchFamily="49" charset="0"/>
              </a:rPr>
              <a:t>trnTrafficSignalsSHP</a:t>
            </a:r>
            <a:r>
              <a:rPr lang="en-US" sz="650" dirty="0" smtClean="0">
                <a:solidFill>
                  <a:schemeClr val="bg1">
                    <a:lumMod val="50000"/>
                  </a:schemeClr>
                </a:solidFill>
                <a:latin typeface="Courier New" pitchFamily="49" charset="0"/>
                <a:cs typeface="Courier New" pitchFamily="49" charset="0"/>
              </a:rPr>
              <a:t>'</a:t>
            </a:r>
            <a:r>
              <a:rPr lang="en-US" sz="650" dirty="0" smtClean="0">
                <a:latin typeface="Courier New" pitchFamily="49" charset="0"/>
                <a:cs typeface="Courier New" pitchFamily="49" charset="0"/>
              </a:rPr>
              <a:t>:</a:t>
            </a:r>
          </a:p>
          <a:p>
            <a:pPr marL="0" indent="0">
              <a:spcBef>
                <a:spcPts val="0"/>
              </a:spcBef>
              <a:buNone/>
            </a:pPr>
            <a:r>
              <a:rPr lang="en-US" sz="650" dirty="0" smtClean="0">
                <a:solidFill>
                  <a:srgbClr val="00B050"/>
                </a:solidFill>
                <a:latin typeface="Courier New" pitchFamily="49" charset="0"/>
                <a:cs typeface="Courier New" pitchFamily="49" charset="0"/>
              </a:rPr>
              <a:t>    # More logic</a:t>
            </a:r>
            <a:endParaRPr lang="en-US" sz="650" dirty="0" smtClean="0">
              <a:latin typeface="Courier New" pitchFamily="49" charset="0"/>
              <a:cs typeface="Courier New" pitchFamily="49" charset="0"/>
            </a:endParaRPr>
          </a:p>
          <a:p>
            <a:pPr marL="0" indent="0">
              <a:spcBef>
                <a:spcPts val="0"/>
              </a:spcBef>
              <a:buNone/>
            </a:pPr>
            <a:endParaRPr lang="en-US" sz="650" dirty="0">
              <a:latin typeface="Courier New" pitchFamily="49" charset="0"/>
              <a:cs typeface="Courier New" pitchFamily="49" charset="0"/>
            </a:endParaRP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for</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k,v</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attrs.iteritems</a:t>
            </a:r>
            <a:r>
              <a:rPr lang="en-US" sz="650" dirty="0">
                <a:latin typeface="Courier New" pitchFamily="49" charset="0"/>
                <a:cs typeface="Courier New" pitchFamily="49" charset="0"/>
              </a:rPr>
              <a:t>():</a:t>
            </a: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if</a:t>
            </a:r>
            <a:r>
              <a:rPr lang="en-US" sz="650" dirty="0">
                <a:latin typeface="Courier New" pitchFamily="49" charset="0"/>
                <a:cs typeface="Courier New" pitchFamily="49" charset="0"/>
              </a:rPr>
              <a:t> </a:t>
            </a:r>
            <a:r>
              <a:rPr lang="en-US" sz="650" dirty="0" err="1">
                <a:latin typeface="Courier New" pitchFamily="49" charset="0"/>
                <a:cs typeface="Courier New" pitchFamily="49" charset="0"/>
              </a:rPr>
              <a:t>v.strip</a:t>
            </a:r>
            <a:r>
              <a:rPr lang="en-US" sz="650" dirty="0">
                <a:latin typeface="Courier New" pitchFamily="49" charset="0"/>
                <a:cs typeface="Courier New" pitchFamily="49" charset="0"/>
              </a:rPr>
              <a:t>() != </a:t>
            </a:r>
            <a:r>
              <a:rPr lang="en-US" sz="650" dirty="0">
                <a:solidFill>
                  <a:schemeClr val="bg1">
                    <a:lumMod val="50000"/>
                  </a:schemeClr>
                </a:solidFill>
                <a:latin typeface="Courier New" pitchFamily="49" charset="0"/>
                <a:cs typeface="Courier New" pitchFamily="49" charset="0"/>
              </a:rPr>
              <a:t>''</a:t>
            </a: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and not </a:t>
            </a:r>
            <a:r>
              <a:rPr lang="en-US" sz="650" dirty="0">
                <a:latin typeface="Courier New" pitchFamily="49" charset="0"/>
                <a:cs typeface="Courier New" pitchFamily="49" charset="0"/>
              </a:rPr>
              <a:t>k </a:t>
            </a:r>
            <a:r>
              <a:rPr lang="en-US" sz="650" dirty="0">
                <a:solidFill>
                  <a:srgbClr val="0070C0"/>
                </a:solidFill>
                <a:latin typeface="Courier New" pitchFamily="49" charset="0"/>
                <a:cs typeface="Courier New" pitchFamily="49" charset="0"/>
              </a:rPr>
              <a:t>in</a:t>
            </a:r>
            <a:r>
              <a:rPr lang="en-US" sz="650" dirty="0">
                <a:latin typeface="Courier New" pitchFamily="49" charset="0"/>
                <a:cs typeface="Courier New" pitchFamily="49" charset="0"/>
              </a:rPr>
              <a:t> tags:</a:t>
            </a:r>
          </a:p>
          <a:p>
            <a:pPr marL="0" indent="0">
              <a:spcBef>
                <a:spcPts val="0"/>
              </a:spcBef>
              <a:buNone/>
            </a:pPr>
            <a:r>
              <a:rPr lang="en-US" sz="650" dirty="0">
                <a:latin typeface="Courier New" pitchFamily="49" charset="0"/>
                <a:cs typeface="Courier New" pitchFamily="49" charset="0"/>
              </a:rPr>
              <a:t>      tags[k]=v</a:t>
            </a:r>
          </a:p>
          <a:p>
            <a:pPr marL="0" indent="0">
              <a:spcBef>
                <a:spcPts val="0"/>
              </a:spcBef>
              <a:buNone/>
            </a:pPr>
            <a:endParaRPr lang="en-US" sz="650" dirty="0">
              <a:latin typeface="Courier New" pitchFamily="49" charset="0"/>
              <a:cs typeface="Courier New" pitchFamily="49" charset="0"/>
            </a:endParaRPr>
          </a:p>
          <a:p>
            <a:pPr marL="0" indent="0">
              <a:spcBef>
                <a:spcPts val="0"/>
              </a:spcBef>
              <a:buNone/>
            </a:pPr>
            <a:r>
              <a:rPr lang="en-US" sz="650" dirty="0">
                <a:latin typeface="Courier New" pitchFamily="49" charset="0"/>
                <a:cs typeface="Courier New" pitchFamily="49" charset="0"/>
              </a:rPr>
              <a:t>  </a:t>
            </a:r>
            <a:r>
              <a:rPr lang="en-US" sz="650" dirty="0">
                <a:solidFill>
                  <a:srgbClr val="0070C0"/>
                </a:solidFill>
                <a:latin typeface="Courier New" pitchFamily="49" charset="0"/>
                <a:cs typeface="Courier New" pitchFamily="49" charset="0"/>
              </a:rPr>
              <a:t>return</a:t>
            </a:r>
            <a:r>
              <a:rPr lang="en-US" sz="650" dirty="0">
                <a:latin typeface="Courier New" pitchFamily="49" charset="0"/>
                <a:cs typeface="Courier New" pitchFamily="49" charset="0"/>
              </a:rPr>
              <a:t> tags</a:t>
            </a:r>
          </a:p>
          <a:p>
            <a:pPr marL="0" indent="0">
              <a:buNone/>
            </a:pPr>
            <a:endParaRPr lang="en-US" sz="650" dirty="0">
              <a:latin typeface="Courier New" pitchFamily="49" charset="0"/>
              <a:cs typeface="Courier New" pitchFamily="49" charset="0"/>
            </a:endParaRPr>
          </a:p>
        </p:txBody>
      </p:sp>
    </p:spTree>
    <p:extLst>
      <p:ext uri="{BB962C8B-B14F-4D97-AF65-F5344CB8AC3E}">
        <p14:creationId xmlns:p14="http://schemas.microsoft.com/office/powerpoint/2010/main" val="2964039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Any questions?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36</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3290938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Credits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37</a:t>
            </a:fld>
            <a:endParaRPr lang="en-US"/>
          </a:p>
        </p:txBody>
      </p:sp>
      <p:sp>
        <p:nvSpPr>
          <p:cNvPr id="4" name="Content Placeholder 3"/>
          <p:cNvSpPr>
            <a:spLocks noGrp="1"/>
          </p:cNvSpPr>
          <p:nvPr>
            <p:ph sz="quarter" idx="1"/>
          </p:nvPr>
        </p:nvSpPr>
        <p:spPr/>
        <p:txBody>
          <a:bodyPr/>
          <a:lstStyle/>
          <a:p>
            <a:r>
              <a:rPr lang="en-US" dirty="0" smtClean="0"/>
              <a:t>Background by Stamen Design under CC BY 3.0</a:t>
            </a:r>
          </a:p>
          <a:p>
            <a:r>
              <a:rPr lang="en-US" dirty="0" smtClean="0"/>
              <a:t>Surrey Data © 2012 City of Surrey under PDDL 1.0</a:t>
            </a:r>
          </a:p>
          <a:p>
            <a:endParaRPr lang="en-US" dirty="0"/>
          </a:p>
        </p:txBody>
      </p:sp>
    </p:spTree>
    <p:extLst>
      <p:ext uri="{BB962C8B-B14F-4D97-AF65-F5344CB8AC3E}">
        <p14:creationId xmlns:p14="http://schemas.microsoft.com/office/powerpoint/2010/main" val="143493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4</a:t>
            </a:fld>
            <a:endParaRPr lang="en-US"/>
          </a:p>
        </p:txBody>
      </p:sp>
      <p:sp>
        <p:nvSpPr>
          <p:cNvPr id="4" name="Content Placeholder 3"/>
          <p:cNvSpPr>
            <a:spLocks noGrp="1"/>
          </p:cNvSpPr>
          <p:nvPr>
            <p:ph sz="quarter" idx="1"/>
          </p:nvPr>
        </p:nvSpPr>
        <p:spPr/>
        <p:txBody>
          <a:bodyPr/>
          <a:lstStyle/>
          <a:p>
            <a:r>
              <a:rPr lang="en-US" dirty="0"/>
              <a:t>Written in 2009 by </a:t>
            </a:r>
            <a:r>
              <a:rPr lang="en-US" dirty="0" err="1"/>
              <a:t>Iván</a:t>
            </a:r>
            <a:r>
              <a:rPr lang="en-US" dirty="0"/>
              <a:t> Sánchez </a:t>
            </a:r>
            <a:r>
              <a:rPr lang="en-US" dirty="0" smtClean="0"/>
              <a:t>Ortega</a:t>
            </a:r>
          </a:p>
          <a:p>
            <a:r>
              <a:rPr lang="en-US" dirty="0" smtClean="0"/>
              <a:t>Rewritten 2012 by Andrew Guertin for UVM buildings</a:t>
            </a:r>
          </a:p>
          <a:p>
            <a:r>
              <a:rPr lang="en-US" dirty="0" smtClean="0"/>
              <a:t>I now maintain it</a:t>
            </a:r>
            <a:endParaRPr lang="en-US" dirty="0"/>
          </a:p>
        </p:txBody>
      </p:sp>
    </p:spTree>
    <p:extLst>
      <p:ext uri="{BB962C8B-B14F-4D97-AF65-F5344CB8AC3E}">
        <p14:creationId xmlns:p14="http://schemas.microsoft.com/office/powerpoint/2010/main" val="1919023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Features</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5</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a:t>Can read any ogr supported data </a:t>
            </a:r>
            <a:r>
              <a:rPr lang="en-US" dirty="0" smtClean="0"/>
              <a:t>source</a:t>
            </a:r>
          </a:p>
          <a:p>
            <a:pPr lvl="1"/>
            <a:r>
              <a:rPr lang="en-US" dirty="0" smtClean="0"/>
              <a:t>.</a:t>
            </a:r>
            <a:r>
              <a:rPr kumimoji="0" lang="en-US" sz="2600" kern="1200" dirty="0" err="1" smtClean="0">
                <a:solidFill>
                  <a:schemeClr val="tx1"/>
                </a:solidFill>
                <a:effectLst/>
                <a:latin typeface="+mn-lt"/>
                <a:ea typeface="+mn-ea"/>
                <a:cs typeface="+mn-cs"/>
              </a:rPr>
              <a:t>shp</a:t>
            </a:r>
            <a:r>
              <a:rPr kumimoji="0" lang="en-US" sz="2600" kern="1200" dirty="0" smtClean="0">
                <a:solidFill>
                  <a:schemeClr val="tx1"/>
                </a:solidFill>
                <a:effectLst/>
                <a:latin typeface="+mn-lt"/>
                <a:ea typeface="+mn-ea"/>
                <a:cs typeface="+mn-cs"/>
              </a:rPr>
              <a:t>, .</a:t>
            </a:r>
            <a:r>
              <a:rPr kumimoji="0" lang="en-US" sz="2600" kern="1200" dirty="0" err="1" smtClean="0">
                <a:solidFill>
                  <a:schemeClr val="tx1"/>
                </a:solidFill>
                <a:effectLst/>
                <a:latin typeface="+mn-lt"/>
                <a:ea typeface="+mn-ea"/>
                <a:cs typeface="+mn-cs"/>
              </a:rPr>
              <a:t>mdb</a:t>
            </a:r>
            <a:r>
              <a:rPr kumimoji="0" lang="en-US" sz="2600" kern="1200" dirty="0" smtClean="0">
                <a:solidFill>
                  <a:schemeClr val="tx1"/>
                </a:solidFill>
                <a:effectLst/>
                <a:latin typeface="+mn-lt"/>
                <a:ea typeface="+mn-ea"/>
                <a:cs typeface="+mn-cs"/>
              </a:rPr>
              <a:t>, .</a:t>
            </a:r>
            <a:r>
              <a:rPr kumimoji="0" lang="en-US" sz="2600" kern="1200" dirty="0" err="1" smtClean="0">
                <a:solidFill>
                  <a:schemeClr val="tx1"/>
                </a:solidFill>
                <a:effectLst/>
                <a:latin typeface="+mn-lt"/>
                <a:ea typeface="+mn-ea"/>
                <a:cs typeface="+mn-cs"/>
              </a:rPr>
              <a:t>gdb</a:t>
            </a:r>
            <a:r>
              <a:rPr kumimoji="0" lang="en-US" sz="2600" kern="1200" dirty="0" smtClean="0">
                <a:solidFill>
                  <a:schemeClr val="tx1"/>
                </a:solidFill>
                <a:effectLst/>
                <a:latin typeface="+mn-lt"/>
                <a:ea typeface="+mn-ea"/>
                <a:cs typeface="+mn-cs"/>
              </a:rPr>
              <a:t>, </a:t>
            </a:r>
            <a:r>
              <a:rPr kumimoji="0" lang="en-US" sz="2600" kern="1200" dirty="0" err="1" smtClean="0">
                <a:solidFill>
                  <a:schemeClr val="tx1"/>
                </a:solidFill>
                <a:effectLst/>
                <a:latin typeface="+mn-lt"/>
                <a:ea typeface="+mn-ea"/>
                <a:cs typeface="+mn-cs"/>
              </a:rPr>
              <a:t>sqlite</a:t>
            </a:r>
            <a:r>
              <a:rPr kumimoji="0" lang="en-US" sz="2600" kern="1200" dirty="0" smtClean="0">
                <a:solidFill>
                  <a:schemeClr val="tx1"/>
                </a:solidFill>
                <a:effectLst/>
                <a:latin typeface="+mn-lt"/>
                <a:ea typeface="+mn-ea"/>
                <a:cs typeface="+mn-cs"/>
              </a:rPr>
              <a:t>, </a:t>
            </a:r>
            <a:r>
              <a:rPr kumimoji="0" lang="en-US" sz="2600" kern="1200" dirty="0" err="1" smtClean="0">
                <a:solidFill>
                  <a:schemeClr val="tx1"/>
                </a:solidFill>
                <a:effectLst/>
                <a:latin typeface="+mn-lt"/>
                <a:ea typeface="+mn-ea"/>
                <a:cs typeface="+mn-cs"/>
              </a:rPr>
              <a:t>etc</a:t>
            </a:r>
            <a:endParaRPr lang="en-US" dirty="0" smtClean="0"/>
          </a:p>
          <a:p>
            <a:r>
              <a:rPr lang="en-US" dirty="0" err="1" smtClean="0"/>
              <a:t>Reprojects</a:t>
            </a:r>
            <a:r>
              <a:rPr lang="en-US" dirty="0" smtClean="0"/>
              <a:t> if necessary – eliminates a step with many sources</a:t>
            </a:r>
          </a:p>
          <a:p>
            <a:r>
              <a:rPr lang="en-US" dirty="0" smtClean="0"/>
              <a:t>Works with multiple layer sources or </a:t>
            </a:r>
            <a:r>
              <a:rPr lang="en-US" dirty="0" err="1" smtClean="0"/>
              <a:t>shapefile</a:t>
            </a:r>
            <a:r>
              <a:rPr lang="en-US" dirty="0" smtClean="0"/>
              <a:t> directories</a:t>
            </a:r>
          </a:p>
          <a:p>
            <a:r>
              <a:rPr lang="en-US" dirty="0" smtClean="0"/>
              <a:t>Uses python translation functions that you write to convert source field values to OSM tags</a:t>
            </a:r>
          </a:p>
          <a:p>
            <a:pPr lvl="1"/>
            <a:r>
              <a:rPr lang="en-US" sz="2400" dirty="0" smtClean="0"/>
              <a:t>This </a:t>
            </a:r>
            <a:r>
              <a:rPr lang="en-US" sz="2400" dirty="0"/>
              <a:t>allows you to use complicated logic to get the tagging right</a:t>
            </a:r>
          </a:p>
          <a:p>
            <a:r>
              <a:rPr lang="en-US" dirty="0" smtClean="0"/>
              <a:t>Documentation</a:t>
            </a:r>
            <a:endParaRPr lang="en-US" dirty="0"/>
          </a:p>
          <a:p>
            <a:endParaRPr lang="en-US" dirty="0"/>
          </a:p>
        </p:txBody>
      </p:sp>
    </p:spTree>
    <p:extLst>
      <p:ext uri="{BB962C8B-B14F-4D97-AF65-F5344CB8AC3E}">
        <p14:creationId xmlns:p14="http://schemas.microsoft.com/office/powerpoint/2010/main" val="4179328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Installing</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6</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smtClean="0"/>
              <a:t>Requires </a:t>
            </a:r>
            <a:r>
              <a:rPr lang="en-US" dirty="0" err="1" smtClean="0"/>
              <a:t>gdal</a:t>
            </a:r>
            <a:r>
              <a:rPr lang="en-US" dirty="0" smtClean="0"/>
              <a:t> with python bindings</a:t>
            </a:r>
          </a:p>
          <a:p>
            <a:pPr lvl="1"/>
            <a:r>
              <a:rPr lang="en-US" dirty="0" smtClean="0"/>
              <a:t>Simply </a:t>
            </a:r>
            <a:r>
              <a:rPr lang="en-US" sz="2000" spc="-50" dirty="0" err="1" smtClean="0">
                <a:latin typeface="Courier New" pitchFamily="49" charset="0"/>
                <a:cs typeface="Courier New" pitchFamily="49" charset="0"/>
              </a:rPr>
              <a:t>sudo</a:t>
            </a:r>
            <a:r>
              <a:rPr lang="en-US" sz="2000" spc="-50" dirty="0" smtClean="0">
                <a:latin typeface="Courier New" pitchFamily="49" charset="0"/>
                <a:cs typeface="Courier New" pitchFamily="49" charset="0"/>
              </a:rPr>
              <a:t> apt-get install python-</a:t>
            </a:r>
            <a:r>
              <a:rPr lang="en-US" sz="2000" spc="-50" dirty="0" err="1" smtClean="0">
                <a:latin typeface="Courier New" pitchFamily="49" charset="0"/>
                <a:cs typeface="Courier New" pitchFamily="49" charset="0"/>
              </a:rPr>
              <a:t>gdal</a:t>
            </a:r>
            <a:r>
              <a:rPr lang="en-US" sz="2000" spc="-50" dirty="0" smtClean="0">
                <a:latin typeface="Courier New" pitchFamily="49" charset="0"/>
                <a:cs typeface="Courier New" pitchFamily="49" charset="0"/>
              </a:rPr>
              <a:t> </a:t>
            </a:r>
            <a:r>
              <a:rPr lang="en-US" sz="2000" spc="-50" dirty="0" err="1" smtClean="0">
                <a:latin typeface="Courier New" pitchFamily="49" charset="0"/>
                <a:cs typeface="Courier New" pitchFamily="49" charset="0"/>
              </a:rPr>
              <a:t>git</a:t>
            </a:r>
            <a:r>
              <a:rPr lang="en-US" dirty="0" smtClean="0"/>
              <a:t> on Ubuntu</a:t>
            </a:r>
          </a:p>
          <a:p>
            <a:pPr lvl="1"/>
            <a:r>
              <a:rPr lang="en-US" dirty="0" smtClean="0"/>
              <a:t>May require compiling </a:t>
            </a:r>
            <a:r>
              <a:rPr lang="en-US" dirty="0" err="1" smtClean="0"/>
              <a:t>gdal</a:t>
            </a:r>
            <a:r>
              <a:rPr lang="en-US" dirty="0" smtClean="0"/>
              <a:t> from source and third-party SDKs for some formats (.</a:t>
            </a:r>
            <a:r>
              <a:rPr lang="en-US" dirty="0" err="1" smtClean="0"/>
              <a:t>mdb</a:t>
            </a:r>
            <a:r>
              <a:rPr lang="en-US" dirty="0" smtClean="0"/>
              <a:t>, .</a:t>
            </a:r>
            <a:r>
              <a:rPr lang="en-US" dirty="0" err="1" smtClean="0"/>
              <a:t>gdb</a:t>
            </a:r>
            <a:r>
              <a:rPr lang="en-US" dirty="0" smtClean="0"/>
              <a:t>)</a:t>
            </a:r>
          </a:p>
          <a:p>
            <a:r>
              <a:rPr lang="en-US" dirty="0" smtClean="0"/>
              <a:t>Run </a:t>
            </a:r>
            <a:r>
              <a:rPr lang="fr-FR" sz="2000" spc="-50" dirty="0">
                <a:latin typeface="Courier New" pitchFamily="49" charset="0"/>
                <a:cs typeface="Courier New" pitchFamily="49" charset="0"/>
              </a:rPr>
              <a:t>git clone --</a:t>
            </a:r>
            <a:r>
              <a:rPr lang="fr-FR" sz="2000" spc="-50" dirty="0" err="1">
                <a:latin typeface="Courier New" pitchFamily="49" charset="0"/>
                <a:cs typeface="Courier New" pitchFamily="49" charset="0"/>
              </a:rPr>
              <a:t>recursive</a:t>
            </a:r>
            <a:r>
              <a:rPr lang="fr-FR" sz="2000" spc="-50" dirty="0">
                <a:latin typeface="Courier New" pitchFamily="49" charset="0"/>
                <a:cs typeface="Courier New" pitchFamily="49" charset="0"/>
              </a:rPr>
              <a:t> </a:t>
            </a:r>
            <a:r>
              <a:rPr lang="fr-FR" sz="2000" spc="-50" dirty="0" smtClean="0">
                <a:latin typeface="Courier New" pitchFamily="49" charset="0"/>
                <a:cs typeface="Courier New" pitchFamily="49" charset="0"/>
              </a:rPr>
              <a:t>https</a:t>
            </a:r>
            <a:r>
              <a:rPr lang="fr-FR" sz="2000" spc="-50" dirty="0">
                <a:latin typeface="Courier New" pitchFamily="49" charset="0"/>
                <a:cs typeface="Courier New" pitchFamily="49" charset="0"/>
              </a:rPr>
              <a:t>://github.com/pnorman/ogr2osm</a:t>
            </a:r>
            <a:r>
              <a:rPr lang="fr-FR" dirty="0" smtClean="0"/>
              <a:t> to </a:t>
            </a:r>
            <a:r>
              <a:rPr lang="fr-FR" dirty="0" err="1" smtClean="0"/>
              <a:t>install</a:t>
            </a:r>
            <a:endParaRPr lang="fr-FR" dirty="0" smtClean="0"/>
          </a:p>
          <a:p>
            <a:r>
              <a:rPr lang="en-US" dirty="0" smtClean="0"/>
              <a:t>Full instructions at </a:t>
            </a:r>
            <a:r>
              <a:rPr lang="en-US" dirty="0">
                <a:hlinkClick r:id="rId3"/>
              </a:rPr>
              <a:t>https://github.com/pnorman/ogr2osm</a:t>
            </a:r>
            <a:endParaRPr lang="en-US" dirty="0"/>
          </a:p>
        </p:txBody>
      </p:sp>
    </p:spTree>
    <p:extLst>
      <p:ext uri="{BB962C8B-B14F-4D97-AF65-F5344CB8AC3E}">
        <p14:creationId xmlns:p14="http://schemas.microsoft.com/office/powerpoint/2010/main" val="566149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flow</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7</a:t>
            </a:fld>
            <a:endParaRPr lang="en-US"/>
          </a:p>
        </p:txBody>
      </p:sp>
      <p:sp>
        <p:nvSpPr>
          <p:cNvPr id="16" name="U-Turn Arrow 15"/>
          <p:cNvSpPr/>
          <p:nvPr/>
        </p:nvSpPr>
        <p:spPr>
          <a:xfrm flipH="1">
            <a:off x="3962400" y="666750"/>
            <a:ext cx="1371600" cy="533400"/>
          </a:xfrm>
          <a:prstGeom prst="uturnArrow">
            <a:avLst>
              <a:gd name="adj1" fmla="val 25000"/>
              <a:gd name="adj2" fmla="val 25000"/>
              <a:gd name="adj3" fmla="val 25000"/>
              <a:gd name="adj4" fmla="val 43750"/>
              <a:gd name="adj5" fmla="val 100000"/>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819368205"/>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0131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flow</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8</a:t>
            </a:fld>
            <a:endParaRPr lang="en-US"/>
          </a:p>
        </p:txBody>
      </p:sp>
      <p:sp>
        <p:nvSpPr>
          <p:cNvPr id="16" name="U-Turn Arrow 15"/>
          <p:cNvSpPr/>
          <p:nvPr/>
        </p:nvSpPr>
        <p:spPr>
          <a:xfrm flipH="1">
            <a:off x="3962400" y="666750"/>
            <a:ext cx="1371600" cy="533400"/>
          </a:xfrm>
          <a:prstGeom prst="uturnArrow">
            <a:avLst>
              <a:gd name="adj1" fmla="val 25000"/>
              <a:gd name="adj2" fmla="val 25000"/>
              <a:gd name="adj3" fmla="val 25000"/>
              <a:gd name="adj4" fmla="val 43750"/>
              <a:gd name="adj5" fmla="val 100000"/>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369120904"/>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09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flow</a:t>
            </a:r>
            <a:endParaRPr lang="en-US" dirty="0"/>
          </a:p>
        </p:txBody>
      </p:sp>
      <p:sp>
        <p:nvSpPr>
          <p:cNvPr id="3" name="Slide Number Placeholder 2"/>
          <p:cNvSpPr>
            <a:spLocks noGrp="1"/>
          </p:cNvSpPr>
          <p:nvPr>
            <p:ph type="sldNum" sz="quarter" idx="12"/>
          </p:nvPr>
        </p:nvSpPr>
        <p:spPr/>
        <p:txBody>
          <a:bodyPr>
            <a:normAutofit fontScale="47500" lnSpcReduction="20000"/>
          </a:bodyPr>
          <a:lstStyle/>
          <a:p>
            <a:fld id="{F38DF745-7D3F-47F4-83A3-874385CFAA69}" type="slidenum">
              <a:rPr lang="en-US" smtClean="0"/>
              <a:pPr/>
              <a:t>9</a:t>
            </a:fld>
            <a:endParaRPr lang="en-US"/>
          </a:p>
        </p:txBody>
      </p:sp>
      <p:sp>
        <p:nvSpPr>
          <p:cNvPr id="16" name="U-Turn Arrow 15"/>
          <p:cNvSpPr/>
          <p:nvPr/>
        </p:nvSpPr>
        <p:spPr>
          <a:xfrm flipH="1">
            <a:off x="3962400" y="666750"/>
            <a:ext cx="1371600" cy="533400"/>
          </a:xfrm>
          <a:prstGeom prst="uturnArrow">
            <a:avLst>
              <a:gd name="adj1" fmla="val 25000"/>
              <a:gd name="adj2" fmla="val 25000"/>
              <a:gd name="adj3" fmla="val 25000"/>
              <a:gd name="adj4" fmla="val 43750"/>
              <a:gd name="adj5" fmla="val 100000"/>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217806706"/>
              </p:ext>
            </p:extLst>
          </p:nvPr>
        </p:nvGraphicFramePr>
        <p:xfrm>
          <a:off x="612775" y="1200150"/>
          <a:ext cx="81534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094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20056</TotalTime>
  <Words>4273</Words>
  <Application>Microsoft Office PowerPoint</Application>
  <PresentationFormat>On-screen Show (16:9)</PresentationFormat>
  <Paragraphs>764</Paragraphs>
  <Slides>37</Slides>
  <Notes>32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Ogr2osm</vt:lpstr>
      <vt:lpstr>About</vt:lpstr>
      <vt:lpstr>Why care? To avoid this</vt:lpstr>
      <vt:lpstr>History</vt:lpstr>
      <vt:lpstr>Features</vt:lpstr>
      <vt:lpstr>Installing</vt:lpstr>
      <vt:lpstr>Code flow</vt:lpstr>
      <vt:lpstr>Code flow</vt:lpstr>
      <vt:lpstr>Code flow</vt:lpstr>
      <vt:lpstr>Layer processing</vt:lpstr>
      <vt:lpstr>Layer processing</vt:lpstr>
      <vt:lpstr>Layer processing</vt:lpstr>
      <vt:lpstr>Layer processing</vt:lpstr>
      <vt:lpstr>Layer processing</vt:lpstr>
      <vt:lpstr>Layer processing</vt:lpstr>
      <vt:lpstr>Layer processing</vt:lpstr>
      <vt:lpstr>Layer processing</vt:lpstr>
      <vt:lpstr>Layer processing</vt:lpstr>
      <vt:lpstr>Code flow</vt:lpstr>
      <vt:lpstr>Code flow</vt:lpstr>
      <vt:lpstr>Code flow</vt:lpstr>
      <vt:lpstr>Surrey case study</vt:lpstr>
      <vt:lpstr>PowerPoint Presentation</vt:lpstr>
      <vt:lpstr>PowerPoint Presentation</vt:lpstr>
      <vt:lpstr>Reduce the amount of data</vt:lpstr>
      <vt:lpstr>Drop layers</vt:lpstr>
      <vt:lpstr>Writing a good filterTags(attrs)</vt:lpstr>
      <vt:lpstr>What not to include</vt:lpstr>
      <vt:lpstr>Identify the main field</vt:lpstr>
      <vt:lpstr>The main field</vt:lpstr>
      <vt:lpstr>Looking at a value in more detail</vt:lpstr>
      <vt:lpstr>Even more detail</vt:lpstr>
      <vt:lpstr>Dropping objects</vt:lpstr>
      <vt:lpstr>Putting it all together</vt:lpstr>
      <vt:lpstr>Putting it all together</vt:lpstr>
      <vt:lpstr>Any questions?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Norman</dc:creator>
  <cp:lastModifiedBy>Paul Norman</cp:lastModifiedBy>
  <cp:revision>127</cp:revision>
  <dcterms:created xsi:type="dcterms:W3CDTF">2012-09-15T01:57:36Z</dcterms:created>
  <dcterms:modified xsi:type="dcterms:W3CDTF">2012-10-12T04:40:12Z</dcterms:modified>
</cp:coreProperties>
</file>